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4.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3" r:id="rId4"/>
    <p:sldMasterId id="2147483912" r:id="rId5"/>
    <p:sldMasterId id="2147483947" r:id="rId6"/>
    <p:sldMasterId id="2147483985" r:id="rId7"/>
    <p:sldMasterId id="2147484018" r:id="rId8"/>
  </p:sldMasterIdLst>
  <p:notesMasterIdLst>
    <p:notesMasterId r:id="rId19"/>
  </p:notesMasterIdLst>
  <p:handoutMasterIdLst>
    <p:handoutMasterId r:id="rId20"/>
  </p:handoutMasterIdLst>
  <p:sldIdLst>
    <p:sldId id="256" r:id="rId9"/>
    <p:sldId id="2658" r:id="rId10"/>
    <p:sldId id="370" r:id="rId11"/>
    <p:sldId id="2659" r:id="rId12"/>
    <p:sldId id="2662" r:id="rId13"/>
    <p:sldId id="2663" r:id="rId14"/>
    <p:sldId id="2664" r:id="rId15"/>
    <p:sldId id="2661" r:id="rId16"/>
    <p:sldId id="2660" r:id="rId17"/>
    <p:sldId id="2657" r:id="rId18"/>
  </p:sldIdLst>
  <p:sldSz cx="12192000" cy="6858000"/>
  <p:notesSz cx="6645275" cy="9775825"/>
  <p:custDataLst>
    <p:tags r:id="rId21"/>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EEBA"/>
    <a:srgbClr val="ECCD41"/>
    <a:srgbClr val="F0D03F"/>
    <a:srgbClr val="E8CB41"/>
    <a:srgbClr val="E8602E"/>
    <a:srgbClr val="23CEF9"/>
    <a:srgbClr val="28CFF9"/>
    <a:srgbClr val="F1612C"/>
    <a:srgbClr val="7E007C"/>
    <a:srgbClr val="EB62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59F53F-625E-4AC4-A24B-89F07A0DB47B}" v="16" dt="2023-02-13T09:30:36.0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377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2.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ray, Adam" userId="67c8bc5c-59b6-44a0-96f2-9aff16afcd91" providerId="ADAL" clId="{3A59F53F-625E-4AC4-A24B-89F07A0DB47B}"/>
    <pc:docChg chg="undo custSel addSld delSld modSld">
      <pc:chgData name="Gray, Adam" userId="67c8bc5c-59b6-44a0-96f2-9aff16afcd91" providerId="ADAL" clId="{3A59F53F-625E-4AC4-A24B-89F07A0DB47B}" dt="2023-02-13T09:30:36.093" v="87" actId="2696"/>
      <pc:docMkLst>
        <pc:docMk/>
      </pc:docMkLst>
      <pc:sldChg chg="modSp mod modClrScheme chgLayout">
        <pc:chgData name="Gray, Adam" userId="67c8bc5c-59b6-44a0-96f2-9aff16afcd91" providerId="ADAL" clId="{3A59F53F-625E-4AC4-A24B-89F07A0DB47B}" dt="2023-02-13T09:30:32.654" v="78" actId="700"/>
        <pc:sldMkLst>
          <pc:docMk/>
          <pc:sldMk cId="3735366124" sldId="256"/>
        </pc:sldMkLst>
        <pc:spChg chg="mod ord">
          <ac:chgData name="Gray, Adam" userId="67c8bc5c-59b6-44a0-96f2-9aff16afcd91" providerId="ADAL" clId="{3A59F53F-625E-4AC4-A24B-89F07A0DB47B}" dt="2023-02-13T09:30:32.654" v="78" actId="700"/>
          <ac:spMkLst>
            <pc:docMk/>
            <pc:sldMk cId="3735366124" sldId="256"/>
            <ac:spMk id="2" creationId="{829A5584-4E87-3BE1-FDB8-35DAA205F4ED}"/>
          </ac:spMkLst>
        </pc:spChg>
        <pc:spChg chg="mod ord">
          <ac:chgData name="Gray, Adam" userId="67c8bc5c-59b6-44a0-96f2-9aff16afcd91" providerId="ADAL" clId="{3A59F53F-625E-4AC4-A24B-89F07A0DB47B}" dt="2023-02-13T09:30:32.654" v="78" actId="700"/>
          <ac:spMkLst>
            <pc:docMk/>
            <pc:sldMk cId="3735366124" sldId="256"/>
            <ac:spMk id="3" creationId="{12FF9645-10D3-4636-8E7B-FE1FF2991808}"/>
          </ac:spMkLst>
        </pc:spChg>
      </pc:sldChg>
      <pc:sldChg chg="add del">
        <pc:chgData name="Gray, Adam" userId="67c8bc5c-59b6-44a0-96f2-9aff16afcd91" providerId="ADAL" clId="{3A59F53F-625E-4AC4-A24B-89F07A0DB47B}" dt="2023-02-13T09:30:35.714" v="86" actId="2696"/>
        <pc:sldMkLst>
          <pc:docMk/>
          <pc:sldMk cId="4172480468" sldId="370"/>
        </pc:sldMkLst>
      </pc:sldChg>
      <pc:sldChg chg="modSp mod modClrScheme chgLayout">
        <pc:chgData name="Gray, Adam" userId="67c8bc5c-59b6-44a0-96f2-9aff16afcd91" providerId="ADAL" clId="{3A59F53F-625E-4AC4-A24B-89F07A0DB47B}" dt="2023-02-13T09:30:32.932" v="79" actId="700"/>
        <pc:sldMkLst>
          <pc:docMk/>
          <pc:sldMk cId="3737973109" sldId="2657"/>
        </pc:sldMkLst>
        <pc:spChg chg="mod ord">
          <ac:chgData name="Gray, Adam" userId="67c8bc5c-59b6-44a0-96f2-9aff16afcd91" providerId="ADAL" clId="{3A59F53F-625E-4AC4-A24B-89F07A0DB47B}" dt="2023-02-13T09:30:32.932" v="79" actId="700"/>
          <ac:spMkLst>
            <pc:docMk/>
            <pc:sldMk cId="3737973109" sldId="2657"/>
            <ac:spMk id="2" creationId="{BF284562-917D-E7E2-C7C8-097F25E772EE}"/>
          </ac:spMkLst>
        </pc:spChg>
      </pc:sldChg>
      <pc:sldChg chg="add del">
        <pc:chgData name="Gray, Adam" userId="67c8bc5c-59b6-44a0-96f2-9aff16afcd91" providerId="ADAL" clId="{3A59F53F-625E-4AC4-A24B-89F07A0DB47B}" dt="2023-02-13T09:30:36.093" v="87" actId="2696"/>
        <pc:sldMkLst>
          <pc:docMk/>
          <pc:sldMk cId="1413545017" sldId="2658"/>
        </pc:sldMkLst>
      </pc:sldChg>
      <pc:sldChg chg="new del">
        <pc:chgData name="Gray, Adam" userId="67c8bc5c-59b6-44a0-96f2-9aff16afcd91" providerId="ADAL" clId="{3A59F53F-625E-4AC4-A24B-89F07A0DB47B}" dt="2023-02-13T09:30:29.381" v="71" actId="680"/>
        <pc:sldMkLst>
          <pc:docMk/>
          <pc:sldMk cId="1946586819" sldId="2658"/>
        </pc:sldMkLst>
      </pc:sldChg>
      <pc:sldChg chg="add del">
        <pc:chgData name="Gray, Adam" userId="67c8bc5c-59b6-44a0-96f2-9aff16afcd91" providerId="ADAL" clId="{3A59F53F-625E-4AC4-A24B-89F07A0DB47B}" dt="2023-02-13T09:30:35.269" v="85" actId="2696"/>
        <pc:sldMkLst>
          <pc:docMk/>
          <pc:sldMk cId="812573006" sldId="2659"/>
        </pc:sldMkLst>
      </pc:sldChg>
      <pc:sldChg chg="add del">
        <pc:chgData name="Gray, Adam" userId="67c8bc5c-59b6-44a0-96f2-9aff16afcd91" providerId="ADAL" clId="{3A59F53F-625E-4AC4-A24B-89F07A0DB47B}" dt="2023-02-13T09:30:33.193" v="80" actId="2696"/>
        <pc:sldMkLst>
          <pc:docMk/>
          <pc:sldMk cId="3459302061" sldId="2660"/>
        </pc:sldMkLst>
      </pc:sldChg>
      <pc:sldChg chg="add del">
        <pc:chgData name="Gray, Adam" userId="67c8bc5c-59b6-44a0-96f2-9aff16afcd91" providerId="ADAL" clId="{3A59F53F-625E-4AC4-A24B-89F07A0DB47B}" dt="2023-02-13T09:30:33.638" v="81" actId="2696"/>
        <pc:sldMkLst>
          <pc:docMk/>
          <pc:sldMk cId="3371156521" sldId="2661"/>
        </pc:sldMkLst>
      </pc:sldChg>
      <pc:sldChg chg="add del">
        <pc:chgData name="Gray, Adam" userId="67c8bc5c-59b6-44a0-96f2-9aff16afcd91" providerId="ADAL" clId="{3A59F53F-625E-4AC4-A24B-89F07A0DB47B}" dt="2023-02-13T09:30:34.843" v="84" actId="2696"/>
        <pc:sldMkLst>
          <pc:docMk/>
          <pc:sldMk cId="3358545281" sldId="2662"/>
        </pc:sldMkLst>
      </pc:sldChg>
      <pc:sldChg chg="add del">
        <pc:chgData name="Gray, Adam" userId="67c8bc5c-59b6-44a0-96f2-9aff16afcd91" providerId="ADAL" clId="{3A59F53F-625E-4AC4-A24B-89F07A0DB47B}" dt="2023-02-13T09:30:34.409" v="83" actId="2696"/>
        <pc:sldMkLst>
          <pc:docMk/>
          <pc:sldMk cId="3433459971" sldId="2663"/>
        </pc:sldMkLst>
      </pc:sldChg>
      <pc:sldChg chg="add del">
        <pc:chgData name="Gray, Adam" userId="67c8bc5c-59b6-44a0-96f2-9aff16afcd91" providerId="ADAL" clId="{3A59F53F-625E-4AC4-A24B-89F07A0DB47B}" dt="2023-02-13T09:30:34.020" v="82" actId="2696"/>
        <pc:sldMkLst>
          <pc:docMk/>
          <pc:sldMk cId="3547177980" sldId="266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13/02/2023</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13/02/2023</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1</a:t>
            </a:fld>
            <a:endParaRPr lang="en-GB"/>
          </a:p>
        </p:txBody>
      </p:sp>
    </p:spTree>
    <p:extLst>
      <p:ext uri="{BB962C8B-B14F-4D97-AF65-F5344CB8AC3E}">
        <p14:creationId xmlns:p14="http://schemas.microsoft.com/office/powerpoint/2010/main" val="1393227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9.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0.pn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51.pn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0.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8.pn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 Id="rId5" Type="http://schemas.microsoft.com/office/2007/relationships/hdphoto" Target="../media/hdphoto3.wdp"/><Relationship Id="rId4" Type="http://schemas.openxmlformats.org/officeDocument/2006/relationships/image" Target="../media/image57.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7.png"/><Relationship Id="rId1" Type="http://schemas.openxmlformats.org/officeDocument/2006/relationships/slideMaster" Target="../slideMasters/slideMaster3.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18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8.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9.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5.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8.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3.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4.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5.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6.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9.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0.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1.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42.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2018101008"/>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Rectangle 12">
            <a:extLst>
              <a:ext uri="{FF2B5EF4-FFF2-40B4-BE49-F238E27FC236}">
                <a16:creationId xmlns:a16="http://schemas.microsoft.com/office/drawing/2014/main" id="{DB0B56CC-0DF4-4894-B441-7D37621DD6DE}"/>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1F2D546A-4E67-4029-8C90-439E796B0189}"/>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Freeform 20">
            <a:extLst>
              <a:ext uri="{FF2B5EF4-FFF2-40B4-BE49-F238E27FC236}">
                <a16:creationId xmlns:a16="http://schemas.microsoft.com/office/drawing/2014/main" id="{4106896D-C3E9-4D21-A60B-DE4A14DD8093}"/>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6" name="Graphic 31">
            <a:extLst>
              <a:ext uri="{FF2B5EF4-FFF2-40B4-BE49-F238E27FC236}">
                <a16:creationId xmlns:a16="http://schemas.microsoft.com/office/drawing/2014/main" id="{EF5AEE30-8CC0-493F-A80B-AB0B8FE8419A}"/>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702776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5650" y="124083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34305"/>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389242"/>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2888"/>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377825"/>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128481"/>
            <a:ext cx="6143484"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383418"/>
            <a:ext cx="512390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6" cy="2520000"/>
          </a:xfrm>
        </p:spPr>
        <p:txBody>
          <a:bodyPr/>
          <a:lstStyle>
            <a:lvl1pPr marL="0" indent="0">
              <a:lnSpc>
                <a:spcPct val="100000"/>
              </a:lnSpc>
              <a:buFont typeface="Arial" panose="020B0604020202020204" pitchFamily="34" charset="0"/>
              <a:buNone/>
              <a:defRPr sz="18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8" y="1233488"/>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7"/>
            <a:ext cx="5627630" cy="2576511"/>
          </a:xfrm>
          <a:prstGeom prst="rect">
            <a:avLst/>
          </a:prstGeom>
        </p:spPr>
        <p:txBody>
          <a:bodyPr/>
          <a:lstStyle>
            <a:lvl1pPr marL="0" indent="0">
              <a:buNone/>
              <a:defRPr baseline="0"/>
            </a:lvl1pPr>
          </a:lstStyle>
          <a:p>
            <a:r>
              <a:rPr lang="en-US"/>
              <a:t>Click icon to add picture</a:t>
            </a:r>
          </a:p>
        </p:txBody>
      </p:sp>
      <p:sp>
        <p:nvSpPr>
          <p:cNvPr id="11" name="Text Placeholder 2"/>
          <p:cNvSpPr>
            <a:spLocks noGrp="1"/>
          </p:cNvSpPr>
          <p:nvPr>
            <p:ph type="body" sz="quarter" idx="12" hasCustomPrompt="1"/>
          </p:nvPr>
        </p:nvSpPr>
        <p:spPr>
          <a:xfrm>
            <a:off x="382587" y="394054"/>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8" name="Text Placeholder 7"/>
          <p:cNvSpPr>
            <a:spLocks noGrp="1"/>
          </p:cNvSpPr>
          <p:nvPr>
            <p:ph type="body" sz="quarter" idx="11" hasCustomPrompt="1"/>
          </p:nvPr>
        </p:nvSpPr>
        <p:spPr>
          <a:xfrm>
            <a:off x="6180195" y="3968576"/>
            <a:ext cx="5627630" cy="2520000"/>
          </a:xfrm>
        </p:spPr>
        <p:txBody>
          <a:bodyPr/>
          <a:lstStyle>
            <a:lvl1pPr marL="0" indent="0">
              <a:lnSpc>
                <a:spcPct val="100000"/>
              </a:lnSpc>
              <a:buFont typeface="Arial" panose="020B0604020202020204" pitchFamily="34" charset="0"/>
              <a:buNone/>
              <a:defRPr b="0"/>
            </a:lvl1pPr>
            <a:lvl2pPr marL="171450" indent="-171450">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3365" y="383649"/>
            <a:ext cx="11436917" cy="687614"/>
          </a:xfrm>
        </p:spPr>
        <p:txBody>
          <a:bodyPr/>
          <a:lstStyle/>
          <a:p>
            <a:r>
              <a:rPr lang="en-US"/>
              <a:t>Click to edit Master title style</a:t>
            </a:r>
            <a:endParaRPr lang="en-GB"/>
          </a:p>
        </p:txBody>
      </p:sp>
      <p:sp>
        <p:nvSpPr>
          <p:cNvPr id="3" name="Slide Number Placeholder 2"/>
          <p:cNvSpPr>
            <a:spLocks noGrp="1"/>
          </p:cNvSpPr>
          <p:nvPr>
            <p:ph type="sldNum" sz="quarter" idx="10"/>
          </p:nvPr>
        </p:nvSpPr>
        <p:spPr/>
        <p:txBody>
          <a:bodyPr/>
          <a:lstStyle/>
          <a:p>
            <a:fld id="{EF892D59-8F09-EF4B-AD6D-DA609442F868}" type="slidenum">
              <a:rPr lang="en-GB" smtClean="0"/>
              <a:pPr/>
              <a:t>‹#›</a:t>
            </a:fld>
            <a:endParaRPr lang="en-GB"/>
          </a:p>
        </p:txBody>
      </p:sp>
    </p:spTree>
    <p:extLst>
      <p:ext uri="{BB962C8B-B14F-4D97-AF65-F5344CB8AC3E}">
        <p14:creationId xmlns:p14="http://schemas.microsoft.com/office/powerpoint/2010/main" val="59393354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Rectangle 11"/>
          <p:cNvSpPr/>
          <p:nvPr/>
        </p:nvSpPr>
        <p:spPr>
          <a:xfrm>
            <a:off x="758191" y="769620"/>
            <a:ext cx="379608" cy="110491"/>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F57CF52F-D971-4833-814A-F2A6A9285222}"/>
              </a:ext>
            </a:extLst>
          </p:cNvPr>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05B5A0B-7596-4D31-B80F-12963E382F67}"/>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F31AC295-143E-44B6-923E-42FF2BA07E87}"/>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9" name="Freeform 9">
            <a:extLst>
              <a:ext uri="{FF2B5EF4-FFF2-40B4-BE49-F238E27FC236}">
                <a16:creationId xmlns:a16="http://schemas.microsoft.com/office/drawing/2014/main" id="{21372CDE-0B64-439B-9C64-0AEBA9815FBD}"/>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40020721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QA Template_Main Slide">
    <p:spTree>
      <p:nvGrpSpPr>
        <p:cNvPr id="1" name=""/>
        <p:cNvGrpSpPr/>
        <p:nvPr/>
      </p:nvGrpSpPr>
      <p:grpSpPr>
        <a:xfrm>
          <a:off x="0" y="0"/>
          <a:ext cx="0" cy="0"/>
          <a:chOff x="0" y="0"/>
          <a:chExt cx="0" cy="0"/>
        </a:xfrm>
      </p:grpSpPr>
      <p:sp>
        <p:nvSpPr>
          <p:cNvPr id="11" name="Text Placeholder 10"/>
          <p:cNvSpPr>
            <a:spLocks noGrp="1"/>
          </p:cNvSpPr>
          <p:nvPr>
            <p:ph type="body" sz="quarter" idx="15"/>
          </p:nvPr>
        </p:nvSpPr>
        <p:spPr>
          <a:xfrm>
            <a:off x="190463" y="928670"/>
            <a:ext cx="11715792" cy="5214974"/>
          </a:xfrm>
        </p:spPr>
        <p:txBody>
          <a:bodyPr/>
          <a:lstStyle>
            <a:lvl1pPr>
              <a:defRPr b="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itle 4"/>
          <p:cNvSpPr>
            <a:spLocks noGrp="1"/>
          </p:cNvSpPr>
          <p:nvPr>
            <p:ph type="title"/>
          </p:nvPr>
        </p:nvSpPr>
        <p:spPr>
          <a:xfrm>
            <a:off x="190459" y="357166"/>
            <a:ext cx="11715832" cy="500400"/>
          </a:xfrm>
        </p:spPr>
        <p:txBody>
          <a:bodyPr vert="horz" lIns="91440" tIns="45720" rIns="91440" bIns="45720" rtlCol="0">
            <a:normAutofit/>
          </a:bodyPr>
          <a:lstStyle>
            <a:lvl1pPr>
              <a:defRPr lang="en-GB" sz="2400" b="1" kern="1200" baseline="0" dirty="0" smtClean="0">
                <a:solidFill>
                  <a:srgbClr val="0070C0"/>
                </a:solidFill>
                <a:latin typeface="Arial" pitchFamily="34" charset="0"/>
                <a:ea typeface="+mn-ea"/>
                <a:cs typeface="Arial" pitchFamily="34" charset="0"/>
              </a:defRPr>
            </a:lvl1pPr>
          </a:lstStyle>
          <a:p>
            <a:pPr marL="342900" lvl="0" indent="-342900" algn="l" defTabSz="914400" rtl="0" eaLnBrk="1" latinLnBrk="0" hangingPunct="1">
              <a:spcBef>
                <a:spcPct val="20000"/>
              </a:spcBef>
              <a:buClr>
                <a:schemeClr val="accent1"/>
              </a:buClr>
              <a:buFont typeface="Wingdings" pitchFamily="2" charset="2"/>
              <a:buNone/>
            </a:pPr>
            <a:r>
              <a:rPr lang="en-US"/>
              <a:t>Click to edit Master title style</a:t>
            </a:r>
            <a:endParaRPr lang="en-GB"/>
          </a:p>
        </p:txBody>
      </p:sp>
      <p:sp>
        <p:nvSpPr>
          <p:cNvPr id="6" name="Slide Number Placeholder 5"/>
          <p:cNvSpPr txBox="1">
            <a:spLocks/>
          </p:cNvSpPr>
          <p:nvPr userDrawn="1"/>
        </p:nvSpPr>
        <p:spPr>
          <a:xfrm>
            <a:off x="9061491" y="6492906"/>
            <a:ext cx="2844800" cy="365125"/>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8ABFB6-A9C6-4619-9721-3B608E8ED143}" type="slidenum">
              <a:rPr kumimoji="0" lang="en-GB" sz="1000" b="0" i="0" u="none" strike="noStrike" kern="1200" cap="none" spc="0" normalizeH="0" baseline="0" noProof="0" smtClean="0">
                <a:ln>
                  <a:noFill/>
                </a:ln>
                <a:solidFill>
                  <a:srgbClr val="0070C0"/>
                </a:solidFill>
                <a:effectLst/>
                <a:uLnTx/>
                <a:uFillTx/>
                <a:latin typeface="Arial" pitchFamily="34" charset="0"/>
                <a:ea typeface="+mn-ea"/>
                <a:cs typeface="Arial"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GB" sz="1000" b="0" i="0" u="none" strike="noStrike" kern="1200" cap="none" spc="0" normalizeH="0" baseline="0" noProof="0">
              <a:ln>
                <a:noFill/>
              </a:ln>
              <a:solidFill>
                <a:srgbClr val="0070C0"/>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552937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Why choose QA">
    <p:spTree>
      <p:nvGrpSpPr>
        <p:cNvPr id="1" name=""/>
        <p:cNvGrpSpPr/>
        <p:nvPr/>
      </p:nvGrpSpPr>
      <p:grpSpPr>
        <a:xfrm>
          <a:off x="0" y="0"/>
          <a:ext cx="0" cy="0"/>
          <a:chOff x="0" y="0"/>
          <a:chExt cx="0" cy="0"/>
        </a:xfrm>
      </p:grpSpPr>
      <p:sp>
        <p:nvSpPr>
          <p:cNvPr id="2" name="Rectangle 1"/>
          <p:cNvSpPr/>
          <p:nvPr userDrawn="1"/>
        </p:nvSpPr>
        <p:spPr>
          <a:xfrm>
            <a:off x="0" y="0"/>
            <a:ext cx="4093605" cy="6858000"/>
          </a:xfrm>
          <a:prstGeom prst="rect">
            <a:avLst/>
          </a:prstGeom>
          <a:solidFill>
            <a:srgbClr val="003E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2"/>
          <p:cNvSpPr>
            <a:spLocks noGrp="1"/>
          </p:cNvSpPr>
          <p:nvPr>
            <p:ph type="body" sz="quarter" idx="17" hasCustomPrompt="1"/>
          </p:nvPr>
        </p:nvSpPr>
        <p:spPr>
          <a:xfrm>
            <a:off x="174184" y="1094985"/>
            <a:ext cx="3620013" cy="2295148"/>
          </a:xfrm>
        </p:spPr>
        <p:txBody>
          <a:bodyPr anchor="ctr">
            <a:normAutofit/>
          </a:bodyPr>
          <a:lstStyle>
            <a:lvl1pPr>
              <a:defRPr sz="4800" baseline="0">
                <a:solidFill>
                  <a:schemeClr val="bg1"/>
                </a:solidFill>
                <a:latin typeface="Krana Fat B" pitchFamily="2" charset="77"/>
              </a:defRPr>
            </a:lvl1pPr>
            <a:lvl2pPr>
              <a:defRPr>
                <a:latin typeface="Proxima Nova Thin" panose="02000506030000020004" pitchFamily="50" charset="0"/>
              </a:defRPr>
            </a:lvl2pPr>
            <a:lvl3pPr>
              <a:defRPr>
                <a:latin typeface="Proxima Nova Thin" panose="02000506030000020004" pitchFamily="50" charset="0"/>
              </a:defRPr>
            </a:lvl3pPr>
            <a:lvl4pPr>
              <a:defRPr>
                <a:latin typeface="Proxima Nova Thin" panose="02000506030000020004" pitchFamily="50" charset="0"/>
              </a:defRPr>
            </a:lvl4pPr>
            <a:lvl5pPr>
              <a:defRPr>
                <a:latin typeface="Proxima Nova Thin" panose="02000506030000020004" pitchFamily="50" charset="0"/>
              </a:defRPr>
            </a:lvl5pPr>
          </a:lstStyle>
          <a:p>
            <a:pPr lvl="0"/>
            <a:r>
              <a:rPr lang="en-US"/>
              <a:t>Title</a:t>
            </a:r>
            <a:endParaRPr lang="en-GB"/>
          </a:p>
        </p:txBody>
      </p:sp>
      <p:pic>
        <p:nvPicPr>
          <p:cNvPr id="7" name="Picture 6">
            <a:extLst>
              <a:ext uri="{FF2B5EF4-FFF2-40B4-BE49-F238E27FC236}">
                <a16:creationId xmlns:a16="http://schemas.microsoft.com/office/drawing/2014/main" id="{3B7CE009-D236-41E7-96B5-72314A82650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452" y="3265964"/>
            <a:ext cx="2817476" cy="1728656"/>
          </a:xfrm>
          <a:prstGeom prst="rect">
            <a:avLst/>
          </a:prstGeom>
        </p:spPr>
      </p:pic>
      <p:pic>
        <p:nvPicPr>
          <p:cNvPr id="8" name="Graphic 31">
            <a:extLst>
              <a:ext uri="{FF2B5EF4-FFF2-40B4-BE49-F238E27FC236}">
                <a16:creationId xmlns:a16="http://schemas.microsoft.com/office/drawing/2014/main" id="{702A0ABF-B008-422C-B23A-B3AB045711C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7" y="377825"/>
            <a:ext cx="781218" cy="552176"/>
          </a:xfrm>
          <a:prstGeom prst="rect">
            <a:avLst/>
          </a:prstGeom>
        </p:spPr>
      </p:pic>
    </p:spTree>
    <p:extLst>
      <p:ext uri="{BB962C8B-B14F-4D97-AF65-F5344CB8AC3E}">
        <p14:creationId xmlns:p14="http://schemas.microsoft.com/office/powerpoint/2010/main" val="180381437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4166999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Title Slide - White / Pur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9746"/>
            <a:ext cx="6604609" cy="685800"/>
          </a:xfrm>
        </p:spPr>
        <p:txBody>
          <a:bodyPr/>
          <a:lstStyle>
            <a:lvl1pPr>
              <a:defRPr baseline="0"/>
            </a:lvl1pPr>
          </a:lstStyle>
          <a:p>
            <a:pPr lvl="0"/>
            <a:r>
              <a:rPr lang="en-US"/>
              <a:t>Subtitle here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Tree>
    <p:extLst>
      <p:ext uri="{BB962C8B-B14F-4D97-AF65-F5344CB8AC3E}">
        <p14:creationId xmlns:p14="http://schemas.microsoft.com/office/powerpoint/2010/main" val="173213028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84726690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0948F714-4D77-CD42-BD58-84592393B6D2}"/>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65522501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accent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CDCD9ABD-8C57-4882-866C-BC056D757780}"/>
              </a:ext>
            </a:extLst>
          </p:cNvPr>
          <p:cNvPicPr>
            <a:picLocks noChangeAspect="1"/>
          </p:cNvPicPr>
          <p:nvPr/>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423060016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49797691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74480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Rectangle 9">
            <a:extLst>
              <a:ext uri="{FF2B5EF4-FFF2-40B4-BE49-F238E27FC236}">
                <a16:creationId xmlns:a16="http://schemas.microsoft.com/office/drawing/2014/main" id="{E657CDB8-004B-4571-B157-C2A17F1D07B2}"/>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94AE2C09-2BF3-4367-AA2E-EC79BFCBB00A}"/>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
        <p:nvSpPr>
          <p:cNvPr id="15" name="Freeform 8">
            <a:extLst>
              <a:ext uri="{FF2B5EF4-FFF2-40B4-BE49-F238E27FC236}">
                <a16:creationId xmlns:a16="http://schemas.microsoft.com/office/drawing/2014/main" id="{A8EB8A38-A0F0-464E-9AC6-323CD2D118BD}"/>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99298929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0063937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340360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06040268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20162985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95658637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510579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72071175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23844007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39129906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2193633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Rectangle 11">
            <a:extLst>
              <a:ext uri="{FF2B5EF4-FFF2-40B4-BE49-F238E27FC236}">
                <a16:creationId xmlns:a16="http://schemas.microsoft.com/office/drawing/2014/main" id="{79BC24BC-23C6-47D4-8FC1-44FAD7B534EB}"/>
              </a:ext>
            </a:extLst>
          </p:cNvPr>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0E73096C-146E-41BB-BC31-5F2B4C959975}"/>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4" name="Graphic 31">
            <a:extLst>
              <a:ext uri="{FF2B5EF4-FFF2-40B4-BE49-F238E27FC236}">
                <a16:creationId xmlns:a16="http://schemas.microsoft.com/office/drawing/2014/main" id="{6846CF03-9663-4832-8E2A-A16B4B84700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87931641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214498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3096671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9080372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568795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29901965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84722334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67130368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948877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6518698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3935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2130605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42063950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8241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9660097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91069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593538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0865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6086781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53842817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576314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p:cSld name="Activity 0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514" y="377546"/>
            <a:ext cx="5336420" cy="6147015"/>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5969984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1_Title Slide - White / Purple">
    <p:spTree>
      <p:nvGrpSpPr>
        <p:cNvPr id="1" name=""/>
        <p:cNvGrpSpPr/>
        <p:nvPr/>
      </p:nvGrpSpPr>
      <p:grpSpPr>
        <a:xfrm>
          <a:off x="0" y="0"/>
          <a:ext cx="0" cy="0"/>
          <a:chOff x="0" y="0"/>
          <a:chExt cx="0" cy="0"/>
        </a:xfrm>
      </p:grpSpPr>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15407" r="12445"/>
          <a:stretch/>
        </p:blipFill>
        <p:spPr>
          <a:xfrm>
            <a:off x="7097178" y="0"/>
            <a:ext cx="5106217" cy="5637467"/>
          </a:xfrm>
          <a:prstGeom prst="rect">
            <a:avLst/>
          </a:prstGeom>
        </p:spPr>
      </p:pic>
      <p:sp>
        <p:nvSpPr>
          <p:cNvPr id="6" name="Title 1">
            <a:extLst>
              <a:ext uri="{FF2B5EF4-FFF2-40B4-BE49-F238E27FC236}">
                <a16:creationId xmlns:a16="http://schemas.microsoft.com/office/drawing/2014/main" id="{E0184910-58FA-4EFA-A539-4B89BFCDC982}"/>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
        <p:nvSpPr>
          <p:cNvPr id="8" name="Text Placeholder 3">
            <a:extLst>
              <a:ext uri="{FF2B5EF4-FFF2-40B4-BE49-F238E27FC236}">
                <a16:creationId xmlns:a16="http://schemas.microsoft.com/office/drawing/2014/main" id="{E6FB43B3-B490-477F-9165-5EA7092C4040}"/>
              </a:ext>
            </a:extLst>
          </p:cNvPr>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a:t>Hope you enjoyed this learning journey.</a:t>
            </a:r>
          </a:p>
          <a:p>
            <a:pPr lvl="0"/>
            <a:endParaRPr lang="en-US"/>
          </a:p>
        </p:txBody>
      </p:sp>
    </p:spTree>
    <p:extLst>
      <p:ext uri="{BB962C8B-B14F-4D97-AF65-F5344CB8AC3E}">
        <p14:creationId xmlns:p14="http://schemas.microsoft.com/office/powerpoint/2010/main" val="38482381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1_Title Slide - White / Re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695117"/>
          </a:xfrm>
        </p:spPr>
        <p:txBody>
          <a:bodyPr/>
          <a:lstStyle>
            <a:lvl1pPr marL="0" marR="0" indent="0" algn="l" defTabSz="914377" rtl="0" eaLnBrk="1" fontAlgn="auto" latinLnBrk="0" hangingPunct="1">
              <a:lnSpc>
                <a:spcPct val="100000"/>
              </a:lnSpc>
              <a:spcBef>
                <a:spcPts val="0"/>
              </a:spcBef>
              <a:spcAft>
                <a:spcPts val="651"/>
              </a:spcAft>
              <a:buClrTx/>
              <a:buSzPct val="115000"/>
              <a:buFontTx/>
              <a:buNone/>
              <a:tabLst/>
              <a:defRPr baseline="0"/>
            </a:lvl1pPr>
          </a:lstStyle>
          <a:p>
            <a:pPr marL="0" marR="0" lvl="0" indent="0" algn="l" defTabSz="914377" rtl="0" eaLnBrk="1" fontAlgn="auto" latinLnBrk="0" hangingPunct="1">
              <a:lnSpc>
                <a:spcPct val="100000"/>
              </a:lnSpc>
              <a:spcBef>
                <a:spcPts val="0"/>
              </a:spcBef>
              <a:spcAft>
                <a:spcPts val="651"/>
              </a:spcAft>
              <a:buClrTx/>
              <a:buSzPct val="115000"/>
              <a:buFontTx/>
              <a:buNone/>
              <a:tabLst/>
              <a:defRPr/>
            </a:pPr>
            <a:r>
              <a:rPr lang="en-GB"/>
              <a:t>Hope you enjoyed this learning journey.</a:t>
            </a:r>
          </a:p>
          <a:p>
            <a:pPr lvl="0"/>
            <a:endParaRPr lang="en-US"/>
          </a:p>
        </p:txBody>
      </p:sp>
    </p:spTree>
    <p:extLst>
      <p:ext uri="{BB962C8B-B14F-4D97-AF65-F5344CB8AC3E}">
        <p14:creationId xmlns:p14="http://schemas.microsoft.com/office/powerpoint/2010/main" val="346018622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p:cSld name="1_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195479550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Title Slide - White / Oran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310173801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8068765"/>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BC7927F0-0060-E641-9DF6-FBEA1036D28B}"/>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8535478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63AF44A-1995-DE4D-9A46-5A2394C80A9F}"/>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331272267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p:cSld name="Meet &amp; Greet 2">
    <p:bg>
      <p:bgPr>
        <a:solidFill>
          <a:srgbClr val="E8CC47"/>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D5995ECC-57F0-414E-B59C-F055BAC9DFC8}"/>
              </a:ext>
            </a:extLst>
          </p:cNvPr>
          <p:cNvPicPr>
            <a:picLocks noChangeAspect="1"/>
          </p:cNvPicPr>
          <p:nvPr/>
        </p:nvPicPr>
        <p:blipFill rotWithShape="1">
          <a:blip r:embed="rId4">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24395261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p:cSld name="1_Meet &amp; Greet 2">
    <p:bg>
      <p:bgPr>
        <a:solidFill>
          <a:srgbClr val="FF6124"/>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EF62B12B-0209-4F2C-B3BB-EE7164671235}"/>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spTree>
    <p:extLst>
      <p:ext uri="{BB962C8B-B14F-4D97-AF65-F5344CB8AC3E}">
        <p14:creationId xmlns:p14="http://schemas.microsoft.com/office/powerpoint/2010/main" val="183106145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05316311"/>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9245236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6721532"/>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5599277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3539534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38965702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223B611D-7B8F-B64E-B297-6F15D8AC0FB4}"/>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3" name="Graphic 31">
            <a:extLst>
              <a:ext uri="{FF2B5EF4-FFF2-40B4-BE49-F238E27FC236}">
                <a16:creationId xmlns:a16="http://schemas.microsoft.com/office/drawing/2014/main" id="{59F936A6-C45C-DE4D-B127-38C5B78DBD54}"/>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330363502"/>
      </p:ext>
    </p:extLst>
  </p:cSld>
  <p:clrMapOvr>
    <a:masterClrMapping/>
  </p:clrMapOvr>
  <p:hf hdr="0" dt="0"/>
  <p:extLst>
    <p:ext uri="{DCECCB84-F9BA-43D5-87BE-67443E8EF086}">
      <p15:sldGuideLst xmlns:p15="http://schemas.microsoft.com/office/powerpoint/2012/main">
        <p15:guide id="1" orient="horz" pos="845">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8889152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216829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8145998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150803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24990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0509148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731032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47594408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89285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7630644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69990760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25847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1463969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51265092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0733325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089474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63942"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1406160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9795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619063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93228039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85337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79243801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3402358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08CE8C71-4A26-D849-813C-580602CCBDA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57100977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8984494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Activity 3">
    <p:bg>
      <p:bgPr>
        <a:solidFill>
          <a:srgbClr val="E8602E"/>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92757385"/>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1_Activity 3">
    <p:bg>
      <p:bgPr>
        <a:solidFill>
          <a:srgbClr val="FFD217"/>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14512901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2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2B509EB7-6C12-4E21-BEEC-0CCC27628661}"/>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6A2322C5-1CF3-42B4-96D7-04AE4FF89F65}"/>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1059704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3_Title Slide - White / Orang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t="16855" r="11010"/>
          <a:stretch/>
        </p:blipFill>
        <p:spPr>
          <a:xfrm>
            <a:off x="7171920" y="-4252"/>
            <a:ext cx="5020079" cy="5635931"/>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D507EE1D-A14D-478F-853C-B98EB3E70EB2}"/>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3A918B64-9105-4E90-815B-8AC734F02D2B}"/>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283162497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Click to edit Master title style</a:t>
            </a:r>
            <a:endParaRPr lang="en-GB" noProof="0"/>
          </a:p>
        </p:txBody>
      </p:sp>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a:defRPr baseline="0"/>
            </a:lvl1pPr>
          </a:lstStyle>
          <a:p>
            <a:pPr lvl="0"/>
            <a:r>
              <a:rPr lang="en-US"/>
              <a:t>Subtitle here</a:t>
            </a:r>
          </a:p>
        </p:txBody>
      </p:sp>
    </p:spTree>
    <p:extLst>
      <p:ext uri="{BB962C8B-B14F-4D97-AF65-F5344CB8AC3E}">
        <p14:creationId xmlns:p14="http://schemas.microsoft.com/office/powerpoint/2010/main" val="321655719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a:t>Housekeeping</a:t>
            </a:r>
            <a:endParaRPr lang="en-GB" noProof="0"/>
          </a:p>
        </p:txBody>
      </p:sp>
      <p:pic>
        <p:nvPicPr>
          <p:cNvPr id="7" name="Graphic 31">
            <a:extLst>
              <a:ext uri="{FF2B5EF4-FFF2-40B4-BE49-F238E27FC236}">
                <a16:creationId xmlns:a16="http://schemas.microsoft.com/office/drawing/2014/main" id="{946BC297-6DCC-9247-92F8-7D44337135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Text Placeholder 6">
            <a:extLst>
              <a:ext uri="{FF2B5EF4-FFF2-40B4-BE49-F238E27FC236}">
                <a16:creationId xmlns:a16="http://schemas.microsoft.com/office/drawing/2014/main" id="{91EB17D6-1862-9E4C-AC48-E047218919E4}"/>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80512788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p:cSld name="Meet &amp; Greet 3">
    <p:bg>
      <p:bgPr>
        <a:solidFill>
          <a:srgbClr val="28CFF9"/>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a:t>Click to edit instructions</a:t>
            </a:r>
          </a:p>
        </p:txBody>
      </p:sp>
      <p:pic>
        <p:nvPicPr>
          <p:cNvPr id="6" name="Picture 5">
            <a:extLst>
              <a:ext uri="{FF2B5EF4-FFF2-40B4-BE49-F238E27FC236}">
                <a16:creationId xmlns:a16="http://schemas.microsoft.com/office/drawing/2014/main" id="{F9FE28BE-DA40-4803-B8FE-167E8D45A140}"/>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55218224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86017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695129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122CC552-B995-3D44-97DB-048FA9D7391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32678457"/>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956146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596398888"/>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673999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76971742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p:cSld name="Overview or quotes 01">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21" name="Freeform 20">
            <a:extLst>
              <a:ext uri="{FF2B5EF4-FFF2-40B4-BE49-F238E27FC236}">
                <a16:creationId xmlns:a16="http://schemas.microsoft.com/office/drawing/2014/main" id="{61FA821A-0A50-424D-A225-45CEE1614094}"/>
              </a:ext>
            </a:extLst>
          </p:cNvPr>
          <p:cNvSpPr/>
          <p:nvPr/>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31723040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p:cSld name="Overview or quotes 02">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8" name="Rectangle 17">
            <a:extLst>
              <a:ext uri="{FF2B5EF4-FFF2-40B4-BE49-F238E27FC236}">
                <a16:creationId xmlns:a16="http://schemas.microsoft.com/office/drawing/2014/main" id="{2337B3A4-A397-5342-874C-2D7CDECCB652}"/>
              </a:ext>
            </a:extLst>
          </p:cNvPr>
          <p:cNvSpPr/>
          <p:nvPr/>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8539530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p:cSld name="Overview or quotes 03">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36DE376F-0276-8A49-B76E-60C033C37B7D}"/>
              </a:ext>
            </a:extLst>
          </p:cNvPr>
          <p:cNvSpPr/>
          <p:nvPr/>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82368716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p:cSld name="Overview or quotes 04">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9" name="Freeform 8">
            <a:extLst>
              <a:ext uri="{FF2B5EF4-FFF2-40B4-BE49-F238E27FC236}">
                <a16:creationId xmlns:a16="http://schemas.microsoft.com/office/drawing/2014/main" id="{35B5D0DF-4895-DB4F-85D9-C3FFDE55B8C8}"/>
              </a:ext>
            </a:extLst>
          </p:cNvPr>
          <p:cNvSpPr/>
          <p:nvPr/>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256765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p:cSld name="Overview or quotes 05">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0218751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Overview or quotes 06">
    <p:spTree>
      <p:nvGrpSpPr>
        <p:cNvPr id="1" name=""/>
        <p:cNvGrpSpPr/>
        <p:nvPr/>
      </p:nvGrpSpPr>
      <p:grpSpPr>
        <a:xfrm>
          <a:off x="0" y="0"/>
          <a:ext cx="0" cy="0"/>
          <a:chOff x="0" y="0"/>
          <a:chExt cx="0" cy="0"/>
        </a:xfrm>
      </p:grpSpPr>
      <p:sp>
        <p:nvSpPr>
          <p:cNvPr id="6" name="Rectangle 5"/>
          <p:cNvSpPr/>
          <p:nvPr/>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grpSp>
        <p:nvGrpSpPr>
          <p:cNvPr id="18" name="Group 17">
            <a:extLst>
              <a:ext uri="{FF2B5EF4-FFF2-40B4-BE49-F238E27FC236}">
                <a16:creationId xmlns:a16="http://schemas.microsoft.com/office/drawing/2014/main" id="{6583914F-58FB-B34E-8161-C66E669476AF}"/>
              </a:ext>
            </a:extLst>
          </p:cNvPr>
          <p:cNvGrpSpPr/>
          <p:nvPr/>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3770924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a:t>Housekeeping</a:t>
            </a:r>
            <a:endParaRPr lang="en-GB" noProof="0"/>
          </a:p>
        </p:txBody>
      </p:sp>
      <p:pic>
        <p:nvPicPr>
          <p:cNvPr id="6" name="Graphic 31">
            <a:extLst>
              <a:ext uri="{FF2B5EF4-FFF2-40B4-BE49-F238E27FC236}">
                <a16:creationId xmlns:a16="http://schemas.microsoft.com/office/drawing/2014/main" id="{1AABA4C8-3AF1-D94B-A8D4-5A6363015C9B}"/>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sp>
        <p:nvSpPr>
          <p:cNvPr id="8" name="Text Placeholder 6">
            <a:extLst>
              <a:ext uri="{FF2B5EF4-FFF2-40B4-BE49-F238E27FC236}">
                <a16:creationId xmlns:a16="http://schemas.microsoft.com/office/drawing/2014/main" id="{EC1B3813-DD9D-954E-BE79-A994AB3AFD51}"/>
              </a:ext>
            </a:extLst>
          </p:cNvPr>
          <p:cNvSpPr>
            <a:spLocks noGrp="1"/>
          </p:cNvSpPr>
          <p:nvPr>
            <p:ph type="body" sz="quarter" idx="12" hasCustomPrompt="1"/>
          </p:nvPr>
        </p:nvSpPr>
        <p:spPr>
          <a:xfrm>
            <a:off x="384783" y="4333505"/>
            <a:ext cx="5627171" cy="1747940"/>
          </a:xfrm>
        </p:spPr>
        <p:txBody>
          <a:bodyPr/>
          <a:lstStyle>
            <a:lvl1pPr marL="342900" marR="0" indent="-342900" algn="l" defTabSz="914400" rtl="0" eaLnBrk="1" fontAlgn="auto" latinLnBrk="0" hangingPunct="1">
              <a:lnSpc>
                <a:spcPct val="100000"/>
              </a:lnSpc>
              <a:spcBef>
                <a:spcPts val="0"/>
              </a:spcBef>
              <a:spcAft>
                <a:spcPts val="600"/>
              </a:spcAft>
              <a:buClrTx/>
              <a:buSzPct val="115000"/>
              <a:buFont typeface="Arial" panose="020B0604020202020204" pitchFamily="34" charset="0"/>
              <a:buChar char="•"/>
              <a:tabLst/>
              <a:defRPr sz="2000" b="1" i="0" baseline="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16195124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C6C80C38-3722-474E-8B11-A2D0DDDA408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323413118"/>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p:cSld name="Overview or quotes 07">
    <p:spTree>
      <p:nvGrpSpPr>
        <p:cNvPr id="1" name=""/>
        <p:cNvGrpSpPr/>
        <p:nvPr/>
      </p:nvGrpSpPr>
      <p:grpSpPr>
        <a:xfrm>
          <a:off x="0" y="0"/>
          <a:ext cx="0" cy="0"/>
          <a:chOff x="0" y="0"/>
          <a:chExt cx="0" cy="0"/>
        </a:xfrm>
      </p:grpSpPr>
      <p:sp>
        <p:nvSpPr>
          <p:cNvPr id="6" name="Rectangle 5"/>
          <p:cNvSpPr/>
          <p:nvPr/>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Freeform 10">
            <a:extLst>
              <a:ext uri="{FF2B5EF4-FFF2-40B4-BE49-F238E27FC236}">
                <a16:creationId xmlns:a16="http://schemas.microsoft.com/office/drawing/2014/main" id="{8857B351-2725-8440-AA09-147EA78EACC8}"/>
              </a:ext>
            </a:extLst>
          </p:cNvPr>
          <p:cNvSpPr/>
          <p:nvPr/>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0899450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976165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9854806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44049313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28261699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507778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96971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0843034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1746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78251260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5821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05322315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DF12CDA4-6DB7-9B47-B8BD-BC72661022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3362350712"/>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722160"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192349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033245"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88868237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3196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74488196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89184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7811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744802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4414471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p:cSld name="Activity 2">
    <p:bg>
      <p:bgPr>
        <a:solidFill>
          <a:srgbClr val="23CEF9"/>
        </a:solidFill>
        <a:effectLst/>
      </p:bgPr>
    </p:bg>
    <p:spTree>
      <p:nvGrpSpPr>
        <p:cNvPr id="1" name=""/>
        <p:cNvGrpSpPr/>
        <p:nvPr/>
      </p:nvGrpSpPr>
      <p:grpSpPr>
        <a:xfrm>
          <a:off x="0" y="0"/>
          <a:ext cx="0" cy="0"/>
          <a:chOff x="0" y="0"/>
          <a:chExt cx="0" cy="0"/>
        </a:xfrm>
      </p:grpSpPr>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8"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07224698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duotone>
              <a:prstClr val="black"/>
              <a:schemeClr val="tx1">
                <a:lumMod val="50000"/>
                <a:lumOff val="50000"/>
                <a:tint val="45000"/>
                <a:satMod val="400000"/>
              </a:schemeClr>
            </a:duotone>
            <a:extLst>
              <a:ext uri="{BEBA8EAE-BF5A-486C-A8C5-ECC9F3942E4B}">
                <a14:imgProps xmlns:a14="http://schemas.microsoft.com/office/drawing/2010/main">
                  <a14:imgLayer r:embed="rId3">
                    <a14:imgEffect>
                      <a14:sharpenSoften amount="50000"/>
                    </a14:imgEffect>
                    <a14:imgEffect>
                      <a14:colorTemperature colorTemp="4700"/>
                    </a14:imgEffect>
                    <a14:imgEffect>
                      <a14:saturation sat="400000"/>
                    </a14:imgEffect>
                    <a14:imgEffect>
                      <a14:brightnessContrast bright="32000" contrast="-3000"/>
                    </a14:imgEffect>
                  </a14:imgLayer>
                </a14:imgProps>
              </a:ex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00" y="302477"/>
            <a:ext cx="2643023" cy="1610367"/>
          </a:xfrm>
          <a:prstGeom prst="rect">
            <a:avLst/>
          </a:prstGeom>
        </p:spPr>
      </p:pic>
      <p:sp>
        <p:nvSpPr>
          <p:cNvPr id="6" name="Text Placeholder 3">
            <a:extLst>
              <a:ext uri="{FF2B5EF4-FFF2-40B4-BE49-F238E27FC236}">
                <a16:creationId xmlns:a16="http://schemas.microsoft.com/office/drawing/2014/main" id="{52F189F0-0DDE-404F-9FD7-21EBA1DC016F}"/>
              </a:ext>
            </a:extLst>
          </p:cNvPr>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7" name="Title 1">
            <a:extLst>
              <a:ext uri="{FF2B5EF4-FFF2-40B4-BE49-F238E27FC236}">
                <a16:creationId xmlns:a16="http://schemas.microsoft.com/office/drawing/2014/main" id="{7BA3DF19-D33D-4658-9164-10D3FE685928}"/>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324790435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13677727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76926921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18682810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grpSp>
        <p:nvGrpSpPr>
          <p:cNvPr id="19" name="Group 18"/>
          <p:cNvGrpSpPr/>
          <p:nvPr/>
        </p:nvGrpSpPr>
        <p:grpSpPr>
          <a:xfrm>
            <a:off x="-754639" y="4113557"/>
            <a:ext cx="5797612" cy="2365031"/>
            <a:chOff x="-2229" y="2361812"/>
            <a:chExt cx="11067619" cy="4514835"/>
          </a:xfrm>
          <a:solidFill>
            <a:schemeClr val="accent2"/>
          </a:solidFill>
        </p:grpSpPr>
        <p:sp>
          <p:nvSpPr>
            <p:cNvPr id="20" name="Freeform 19">
              <a:extLst>
                <a:ext uri="{FF2B5EF4-FFF2-40B4-BE49-F238E27FC236}">
                  <a16:creationId xmlns:a16="http://schemas.microsoft.com/office/drawing/2014/main" id="{2F450B4C-241D-A544-BBEF-175E01D6A139}"/>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1" name="Text Placeholder 4">
            <a:extLst>
              <a:ext uri="{FF2B5EF4-FFF2-40B4-BE49-F238E27FC236}">
                <a16:creationId xmlns:a16="http://schemas.microsoft.com/office/drawing/2014/main" id="{C688DDD5-996C-5A49-B7AA-2FBE4622651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7742775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5828952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11970885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203422937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351234822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Tree>
    <p:extLst>
      <p:ext uri="{BB962C8B-B14F-4D97-AF65-F5344CB8AC3E}">
        <p14:creationId xmlns:p14="http://schemas.microsoft.com/office/powerpoint/2010/main" val="116291273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737031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3" name="Freeform 12">
            <a:extLst>
              <a:ext uri="{FF2B5EF4-FFF2-40B4-BE49-F238E27FC236}">
                <a16:creationId xmlns:a16="http://schemas.microsoft.com/office/drawing/2014/main" id="{BA8E277A-0AB8-D043-A382-89558AF5F60C}"/>
              </a:ext>
            </a:extLst>
          </p:cNvPr>
          <p:cNvSpPr/>
          <p:nvPr/>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pic>
        <p:nvPicPr>
          <p:cNvPr id="6" name="Graphic 31">
            <a:extLst>
              <a:ext uri="{FF2B5EF4-FFF2-40B4-BE49-F238E27FC236}">
                <a16:creationId xmlns:a16="http://schemas.microsoft.com/office/drawing/2014/main" id="{B81DD648-56F4-8F49-B545-16FAF9A8CC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10" name="Text Placeholder 4">
            <a:extLst>
              <a:ext uri="{FF2B5EF4-FFF2-40B4-BE49-F238E27FC236}">
                <a16:creationId xmlns:a16="http://schemas.microsoft.com/office/drawing/2014/main" id="{67306422-B398-BC4C-8476-3EB6DBC1663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Tree>
    <p:extLst>
      <p:ext uri="{BB962C8B-B14F-4D97-AF65-F5344CB8AC3E}">
        <p14:creationId xmlns:p14="http://schemas.microsoft.com/office/powerpoint/2010/main" val="108334527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58230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6" name="Freeform 15">
            <a:extLst>
              <a:ext uri="{FF2B5EF4-FFF2-40B4-BE49-F238E27FC236}">
                <a16:creationId xmlns:a16="http://schemas.microsoft.com/office/drawing/2014/main" id="{C244723F-EF77-3046-B511-E60DA7907AC2}"/>
              </a:ext>
            </a:extLst>
          </p:cNvPr>
          <p:cNvSpPr/>
          <p:nvPr/>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2"/>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88554210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2"/>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p:nvSpPr>
        <p:spPr>
          <a:xfrm>
            <a:off x="0" y="5832402"/>
            <a:ext cx="3047640" cy="3388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A5440E06-BD51-134C-8922-1FED8CE30B1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525636721"/>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D437921-F8BF-FB43-B188-28C7B472CCE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321734943"/>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411076"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2"/>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8D950501-8A96-F740-8901-23C73CDCDD2D}"/>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1177860434"/>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260247"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5ABD8F74-8FD6-554A-BB95-259D126DE6E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313421906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373369"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p:nvGrpSpPr>
        <p:grpSpPr>
          <a:xfrm>
            <a:off x="809430" y="4944517"/>
            <a:ext cx="5224040" cy="2153538"/>
            <a:chOff x="-2229" y="2361812"/>
            <a:chExt cx="11067619" cy="4514835"/>
          </a:xfrm>
          <a:solidFill>
            <a:schemeClr val="accent2"/>
          </a:solidFill>
        </p:grpSpPr>
        <p:sp>
          <p:nvSpPr>
            <p:cNvPr id="10" name="Freeform 9">
              <a:extLst>
                <a:ext uri="{FF2B5EF4-FFF2-40B4-BE49-F238E27FC236}">
                  <a16:creationId xmlns:a16="http://schemas.microsoft.com/office/drawing/2014/main" id="{AB1585F1-E215-1548-8637-7E8C0385C15A}"/>
                </a:ext>
              </a:extLst>
            </p:cNvPr>
            <p:cNvSpPr/>
            <p:nvPr/>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p:nvSpPr>
        <p:spPr>
          <a:xfrm>
            <a:off x="0" y="5647991"/>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BEA52628-6F84-8C43-AB11-FEC583CBC488}"/>
              </a:ext>
            </a:extLst>
          </p:cNvPr>
          <p:cNvSpPr/>
          <p:nvPr/>
        </p:nvSpPr>
        <p:spPr>
          <a:xfrm>
            <a:off x="0" y="6186279"/>
            <a:ext cx="973290" cy="20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7">
            <a:extLst>
              <a:ext uri="{FF2B5EF4-FFF2-40B4-BE49-F238E27FC236}">
                <a16:creationId xmlns:a16="http://schemas.microsoft.com/office/drawing/2014/main" id="{093A48C6-BAF4-C24C-927C-1277EFA8D0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2410130695"/>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1_Meet &amp; Greet">
    <p:bg>
      <p:bgPr>
        <a:solidFill>
          <a:schemeClr val="tx2"/>
        </a:solidFill>
        <a:effectLst/>
      </p:bgPr>
    </p:bg>
    <p:spTree>
      <p:nvGrpSpPr>
        <p:cNvPr id="1" name=""/>
        <p:cNvGrpSpPr/>
        <p:nvPr/>
      </p:nvGrpSpPr>
      <p:grpSpPr>
        <a:xfrm>
          <a:off x="0" y="0"/>
          <a:ext cx="0" cy="0"/>
          <a:chOff x="0" y="0"/>
          <a:chExt cx="0" cy="0"/>
        </a:xfrm>
      </p:grpSpPr>
      <p:pic>
        <p:nvPicPr>
          <p:cNvPr id="16"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a:t>Click to edit instructions</a:t>
            </a:r>
          </a:p>
        </p:txBody>
      </p:sp>
      <p:pic>
        <p:nvPicPr>
          <p:cNvPr id="7" name="Picture 6">
            <a:extLst>
              <a:ext uri="{FF2B5EF4-FFF2-40B4-BE49-F238E27FC236}">
                <a16:creationId xmlns:a16="http://schemas.microsoft.com/office/drawing/2014/main" id="{4E33C862-6C7D-4099-B29A-B18CFC640A13}"/>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t="15421" r="12836"/>
          <a:stretch/>
        </p:blipFill>
        <p:spPr>
          <a:xfrm>
            <a:off x="7080085" y="-8547"/>
            <a:ext cx="5114764" cy="5671347"/>
          </a:xfrm>
          <a:prstGeom prst="rect">
            <a:avLst/>
          </a:prstGeom>
        </p:spPr>
      </p:pic>
    </p:spTree>
    <p:extLst>
      <p:ext uri="{BB962C8B-B14F-4D97-AF65-F5344CB8AC3E}">
        <p14:creationId xmlns:p14="http://schemas.microsoft.com/office/powerpoint/2010/main" val="3173325304"/>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5650" y="1147572"/>
            <a:ext cx="6062284"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8" name="Rectangle 7"/>
          <p:cNvSpPr/>
          <p:nvPr/>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2"/>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B4A67683-0430-4240-B4B7-D18D14CA47BF}"/>
              </a:ext>
            </a:extLst>
          </p:cNvPr>
          <p:cNvSpPr/>
          <p:nvPr/>
        </p:nvSpPr>
        <p:spPr>
          <a:xfrm>
            <a:off x="-2933" y="5945277"/>
            <a:ext cx="1465659" cy="338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 Placeholder 7">
            <a:extLst>
              <a:ext uri="{FF2B5EF4-FFF2-40B4-BE49-F238E27FC236}">
                <a16:creationId xmlns:a16="http://schemas.microsoft.com/office/drawing/2014/main" id="{408EE555-3A54-004C-A759-75B8B80EEC63}"/>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Tree>
    <p:extLst>
      <p:ext uri="{BB962C8B-B14F-4D97-AF65-F5344CB8AC3E}">
        <p14:creationId xmlns:p14="http://schemas.microsoft.com/office/powerpoint/2010/main" val="931447339"/>
      </p:ext>
    </p:extLst>
  </p:cSld>
  <p:clrMapOvr>
    <a:masterClrMapping/>
  </p:clrMapOvr>
  <p:hf hdr="0" dt="0"/>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Activity 01">
    <p:bg>
      <p:bgPr>
        <a:solidFill>
          <a:srgbClr val="0FEEB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a:spLocks noChangeAspect="1"/>
          </p:cNvSpPr>
          <p:nvPr/>
        </p:nvSpPr>
        <p:spPr>
          <a:xfrm>
            <a:off x="1284756" y="377825"/>
            <a:ext cx="5336177" cy="6146736"/>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403820830"/>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Title Slide - White / Teal">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5663" r="13611"/>
          <a:stretch/>
        </p:blipFill>
        <p:spPr>
          <a:xfrm>
            <a:off x="7096499" y="0"/>
            <a:ext cx="5098350" cy="5669899"/>
          </a:xfrm>
          <a:prstGeom prst="rect">
            <a:avLst/>
          </a:prstGeom>
        </p:spPr>
      </p:pic>
      <p:pic>
        <p:nvPicPr>
          <p:cNvPr id="12" name="Graphic 29">
            <a:extLst>
              <a:ext uri="{FF2B5EF4-FFF2-40B4-BE49-F238E27FC236}">
                <a16:creationId xmlns:a16="http://schemas.microsoft.com/office/drawing/2014/main" id="{572E6A4A-143B-E94B-A1BF-29C50E635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4" name="Text Placeholder 3"/>
          <p:cNvSpPr>
            <a:spLocks noGrp="1"/>
          </p:cNvSpPr>
          <p:nvPr>
            <p:ph type="body" sz="quarter" idx="10" hasCustomPrompt="1"/>
          </p:nvPr>
        </p:nvSpPr>
        <p:spPr>
          <a:xfrm>
            <a:off x="376237" y="5768975"/>
            <a:ext cx="6604609" cy="709613"/>
          </a:xfrm>
        </p:spPr>
        <p:txBody>
          <a:bodyPr/>
          <a:lstStyle>
            <a:lvl1pPr marL="0" marR="0" indent="0" algn="l" defTabSz="914377" rtl="0" eaLnBrk="1" fontAlgn="auto" latinLnBrk="0" hangingPunct="1">
              <a:lnSpc>
                <a:spcPct val="100000"/>
              </a:lnSpc>
              <a:spcBef>
                <a:spcPts val="0"/>
              </a:spcBef>
              <a:spcAft>
                <a:spcPts val="0"/>
              </a:spcAft>
              <a:buClrTx/>
              <a:buSzTx/>
              <a:buFontTx/>
              <a:buNone/>
              <a:tabLst/>
              <a:defRPr baseline="0"/>
            </a:lvl1p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a:t>Hope you enjoyed this learning journey.</a:t>
            </a:r>
          </a:p>
        </p:txBody>
      </p:sp>
      <p:sp>
        <p:nvSpPr>
          <p:cNvPr id="6" name="Title 1">
            <a:extLst>
              <a:ext uri="{FF2B5EF4-FFF2-40B4-BE49-F238E27FC236}">
                <a16:creationId xmlns:a16="http://schemas.microsoft.com/office/drawing/2014/main" id="{4E7C86B2-491D-4175-B781-C85C7A96028A}"/>
              </a:ext>
            </a:extLst>
          </p:cNvPr>
          <p:cNvSpPr>
            <a:spLocks noGrp="1"/>
          </p:cNvSpPr>
          <p:nvPr>
            <p:ph type="ctrTitle" hasCustomPrompt="1"/>
          </p:nvPr>
        </p:nvSpPr>
        <p:spPr>
          <a:xfrm>
            <a:off x="384785" y="2322726"/>
            <a:ext cx="6596062" cy="2431485"/>
          </a:xfrm>
        </p:spPr>
        <p:txBody>
          <a:bodyPr anchor="b" anchorCtr="0">
            <a:noAutofit/>
          </a:bodyPr>
          <a:lstStyle>
            <a:lvl1pPr algn="l">
              <a:lnSpc>
                <a:spcPct val="90000"/>
              </a:lnSpc>
              <a:defRPr sz="5600" baseline="0">
                <a:solidFill>
                  <a:srgbClr val="004050"/>
                </a:solidFill>
                <a:latin typeface="Montserrat Black" panose="00000A00000000000000" pitchFamily="2" charset="0"/>
              </a:defRPr>
            </a:lvl1pPr>
          </a:lstStyle>
          <a:p>
            <a:r>
              <a:rPr lang="en-US" noProof="0"/>
              <a:t>THANK YOU</a:t>
            </a:r>
          </a:p>
        </p:txBody>
      </p:sp>
    </p:spTree>
    <p:extLst>
      <p:ext uri="{BB962C8B-B14F-4D97-AF65-F5344CB8AC3E}">
        <p14:creationId xmlns:p14="http://schemas.microsoft.com/office/powerpoint/2010/main" val="3676515422"/>
      </p:ext>
    </p:extLst>
  </p:cSld>
  <p:clrMapOvr>
    <a:masterClrMapping/>
  </p:clrMapOvr>
  <p:hf hdr="0" dt="0"/>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Title slide 6">
    <p:bg>
      <p:bgPr>
        <a:solidFill>
          <a:srgbClr val="28CEF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3606869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407939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88" y="1246662"/>
            <a:ext cx="5612791"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1" name="Text Placeholder 2"/>
          <p:cNvSpPr>
            <a:spLocks noGrp="1"/>
          </p:cNvSpPr>
          <p:nvPr>
            <p:ph type="body" sz="quarter" idx="12" hasCustomPrompt="1"/>
          </p:nvPr>
        </p:nvSpPr>
        <p:spPr>
          <a:xfrm>
            <a:off x="382587" y="384570"/>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Text Placeholder 7"/>
          <p:cNvSpPr>
            <a:spLocks noGrp="1"/>
          </p:cNvSpPr>
          <p:nvPr>
            <p:ph type="body" sz="quarter" idx="13" hasCustomPrompt="1"/>
          </p:nvPr>
        </p:nvSpPr>
        <p:spPr>
          <a:xfrm>
            <a:off x="382587" y="1246661"/>
            <a:ext cx="5621337"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67680346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2"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35208749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06563906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CCC43"/>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240512807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Section Divider_01">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p:nvGrpSpPr>
        <p:grpSpPr>
          <a:xfrm>
            <a:off x="3297653" y="2366579"/>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p:nvSpPr>
        <p:spPr>
          <a:xfrm>
            <a:off x="0" y="3843795"/>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p:nvSpPr>
        <p:spPr>
          <a:xfrm>
            <a:off x="-10131"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D3108DC2-FA98-443F-B032-E093E2B57D68}"/>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AE2AA12-82EE-4454-A4E0-C24582104391}"/>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7" name="Group 16">
            <a:extLst>
              <a:ext uri="{FF2B5EF4-FFF2-40B4-BE49-F238E27FC236}">
                <a16:creationId xmlns:a16="http://schemas.microsoft.com/office/drawing/2014/main" id="{A17FCDE1-4156-49AB-9E06-2D3362B72449}"/>
              </a:ext>
            </a:extLst>
          </p:cNvPr>
          <p:cNvGrpSpPr/>
          <p:nvPr userDrawn="1"/>
        </p:nvGrpSpPr>
        <p:grpSpPr>
          <a:xfrm>
            <a:off x="3297651" y="2366578"/>
            <a:ext cx="7767721" cy="4491421"/>
            <a:chOff x="7799133" y="1870745"/>
            <a:chExt cx="1010349" cy="584292"/>
          </a:xfrm>
          <a:solidFill>
            <a:srgbClr val="004050"/>
          </a:solidFill>
        </p:grpSpPr>
        <p:sp>
          <p:nvSpPr>
            <p:cNvPr id="18" name="Freeform 9">
              <a:extLst>
                <a:ext uri="{FF2B5EF4-FFF2-40B4-BE49-F238E27FC236}">
                  <a16:creationId xmlns:a16="http://schemas.microsoft.com/office/drawing/2014/main" id="{D51CA5AF-1214-4FB6-AAB6-11E1E7D44EAC}"/>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9" name="Freeform 10">
              <a:extLst>
                <a:ext uri="{FF2B5EF4-FFF2-40B4-BE49-F238E27FC236}">
                  <a16:creationId xmlns:a16="http://schemas.microsoft.com/office/drawing/2014/main" id="{6E9FE257-7CE5-4091-BDA5-E2636F80CBBC}"/>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0" name="Freeform 12">
              <a:extLst>
                <a:ext uri="{FF2B5EF4-FFF2-40B4-BE49-F238E27FC236}">
                  <a16:creationId xmlns:a16="http://schemas.microsoft.com/office/drawing/2014/main" id="{B6A77B2A-B3C2-4B18-98ED-89247B50B94C}"/>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1" name="Rectangle 20">
            <a:extLst>
              <a:ext uri="{FF2B5EF4-FFF2-40B4-BE49-F238E27FC236}">
                <a16:creationId xmlns:a16="http://schemas.microsoft.com/office/drawing/2014/main" id="{05D55096-DAD6-4493-85D9-2372B7CC31FD}"/>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97A01461-EDB0-427F-A557-9DEE72A42243}"/>
              </a:ext>
            </a:extLst>
          </p:cNvPr>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6A98BD0-16D5-4F0C-8134-9E1C08D0C945}"/>
              </a:ext>
            </a:extLst>
          </p:cNvPr>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Graphic 31">
            <a:extLst>
              <a:ext uri="{FF2B5EF4-FFF2-40B4-BE49-F238E27FC236}">
                <a16:creationId xmlns:a16="http://schemas.microsoft.com/office/drawing/2014/main" id="{ECE7FC78-EA69-49ED-B201-239976DA74A2}"/>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1750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slide 5">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21772"/>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194014937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Title slide 6">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5627171" cy="2277604"/>
          </a:xfrm>
        </p:spPr>
        <p:txBody>
          <a:bodyPr anchor="b" anchorCtr="0">
            <a:noAutofit/>
          </a:bodyPr>
          <a:lstStyle>
            <a:lvl1pPr algn="l">
              <a:lnSpc>
                <a:spcPct val="100000"/>
              </a:lnSpc>
              <a:defRPr sz="4000"/>
            </a:lvl1pPr>
          </a:lstStyle>
          <a:p>
            <a:r>
              <a:rPr lang="en-US" noProof="0"/>
              <a:t>CLICK TO EDIT TITLE</a:t>
            </a:r>
            <a:endParaRPr lang="en-GB" noProof="0"/>
          </a:p>
        </p:txBody>
      </p:sp>
      <p:sp>
        <p:nvSpPr>
          <p:cNvPr id="20" name="object 5">
            <a:extLst>
              <a:ext uri="{FF2B5EF4-FFF2-40B4-BE49-F238E27FC236}">
                <a16:creationId xmlns:a16="http://schemas.microsoft.com/office/drawing/2014/main" id="{28E4C95E-5280-3241-AF7F-04C2329AE56E}"/>
              </a:ext>
            </a:extLst>
          </p:cNvPr>
          <p:cNvSpPr/>
          <p:nvPr userDrawn="1"/>
        </p:nvSpPr>
        <p:spPr>
          <a:xfrm>
            <a:off x="0" y="4401989"/>
            <a:ext cx="6977811" cy="982453"/>
          </a:xfrm>
          <a:custGeom>
            <a:avLst/>
            <a:gdLst/>
            <a:ahLst/>
            <a:cxnLst/>
            <a:rect l="l" t="t" r="r" b="b"/>
            <a:pathLst>
              <a:path w="9245600" h="1301750">
                <a:moveTo>
                  <a:pt x="8673461" y="0"/>
                </a:moveTo>
                <a:lnTo>
                  <a:pt x="8505236" y="0"/>
                </a:lnTo>
                <a:lnTo>
                  <a:pt x="8507088" y="52226"/>
                </a:lnTo>
                <a:lnTo>
                  <a:pt x="8512559" y="103477"/>
                </a:lnTo>
                <a:lnTo>
                  <a:pt x="8521524" y="153629"/>
                </a:lnTo>
                <a:lnTo>
                  <a:pt x="8533859" y="202558"/>
                </a:lnTo>
                <a:lnTo>
                  <a:pt x="8549439" y="250138"/>
                </a:lnTo>
                <a:lnTo>
                  <a:pt x="8568137" y="296245"/>
                </a:lnTo>
                <a:lnTo>
                  <a:pt x="8589830" y="340755"/>
                </a:lnTo>
                <a:lnTo>
                  <a:pt x="8614392" y="383542"/>
                </a:lnTo>
                <a:lnTo>
                  <a:pt x="8641698" y="424483"/>
                </a:lnTo>
                <a:lnTo>
                  <a:pt x="8671623" y="463451"/>
                </a:lnTo>
                <a:lnTo>
                  <a:pt x="8704041" y="500324"/>
                </a:lnTo>
                <a:lnTo>
                  <a:pt x="8738829" y="534976"/>
                </a:lnTo>
                <a:lnTo>
                  <a:pt x="8775861" y="567283"/>
                </a:lnTo>
                <a:lnTo>
                  <a:pt x="0" y="567283"/>
                </a:lnTo>
                <a:lnTo>
                  <a:pt x="0" y="734250"/>
                </a:lnTo>
                <a:lnTo>
                  <a:pt x="8775797" y="734250"/>
                </a:lnTo>
                <a:lnTo>
                  <a:pt x="8738779" y="766556"/>
                </a:lnTo>
                <a:lnTo>
                  <a:pt x="8704003" y="801206"/>
                </a:lnTo>
                <a:lnTo>
                  <a:pt x="8671594" y="838075"/>
                </a:lnTo>
                <a:lnTo>
                  <a:pt x="8641677" y="877039"/>
                </a:lnTo>
                <a:lnTo>
                  <a:pt x="8614377" y="917973"/>
                </a:lnTo>
                <a:lnTo>
                  <a:pt x="8589820" y="960755"/>
                </a:lnTo>
                <a:lnTo>
                  <a:pt x="8568131" y="1005257"/>
                </a:lnTo>
                <a:lnTo>
                  <a:pt x="8549435" y="1051358"/>
                </a:lnTo>
                <a:lnTo>
                  <a:pt x="8533857" y="1098932"/>
                </a:lnTo>
                <a:lnTo>
                  <a:pt x="8521524" y="1147854"/>
                </a:lnTo>
                <a:lnTo>
                  <a:pt x="8512559" y="1198001"/>
                </a:lnTo>
                <a:lnTo>
                  <a:pt x="8507088" y="1249248"/>
                </a:lnTo>
                <a:lnTo>
                  <a:pt x="8505236" y="1301470"/>
                </a:lnTo>
                <a:lnTo>
                  <a:pt x="8673461" y="1301470"/>
                </a:lnTo>
                <a:lnTo>
                  <a:pt x="8675562" y="1252598"/>
                </a:lnTo>
                <a:lnTo>
                  <a:pt x="8681752" y="1204867"/>
                </a:lnTo>
                <a:lnTo>
                  <a:pt x="8691858" y="1158448"/>
                </a:lnTo>
                <a:lnTo>
                  <a:pt x="8705706" y="1113513"/>
                </a:lnTo>
                <a:lnTo>
                  <a:pt x="8723124" y="1070235"/>
                </a:lnTo>
                <a:lnTo>
                  <a:pt x="8743939" y="1028783"/>
                </a:lnTo>
                <a:lnTo>
                  <a:pt x="8767978" y="989330"/>
                </a:lnTo>
                <a:lnTo>
                  <a:pt x="8795069" y="952048"/>
                </a:lnTo>
                <a:lnTo>
                  <a:pt x="8825038" y="917108"/>
                </a:lnTo>
                <a:lnTo>
                  <a:pt x="8857713" y="884681"/>
                </a:lnTo>
                <a:lnTo>
                  <a:pt x="8892921" y="854939"/>
                </a:lnTo>
                <a:lnTo>
                  <a:pt x="8930489" y="828053"/>
                </a:lnTo>
                <a:lnTo>
                  <a:pt x="8970245" y="804196"/>
                </a:lnTo>
                <a:lnTo>
                  <a:pt x="9012015" y="783538"/>
                </a:lnTo>
                <a:lnTo>
                  <a:pt x="9055627" y="766252"/>
                </a:lnTo>
                <a:lnTo>
                  <a:pt x="9100908" y="752508"/>
                </a:lnTo>
                <a:lnTo>
                  <a:pt x="9147685" y="742479"/>
                </a:lnTo>
                <a:lnTo>
                  <a:pt x="9195786" y="736336"/>
                </a:lnTo>
                <a:lnTo>
                  <a:pt x="9245037" y="734250"/>
                </a:lnTo>
                <a:lnTo>
                  <a:pt x="9245037" y="567283"/>
                </a:lnTo>
                <a:lnTo>
                  <a:pt x="9195786" y="565197"/>
                </a:lnTo>
                <a:lnTo>
                  <a:pt x="9147685" y="559052"/>
                </a:lnTo>
                <a:lnTo>
                  <a:pt x="9100908" y="549020"/>
                </a:lnTo>
                <a:lnTo>
                  <a:pt x="9055627" y="535274"/>
                </a:lnTo>
                <a:lnTo>
                  <a:pt x="9012015" y="517984"/>
                </a:lnTo>
                <a:lnTo>
                  <a:pt x="8970245" y="497322"/>
                </a:lnTo>
                <a:lnTo>
                  <a:pt x="8930489" y="473460"/>
                </a:lnTo>
                <a:lnTo>
                  <a:pt x="8892921" y="446570"/>
                </a:lnTo>
                <a:lnTo>
                  <a:pt x="8857713" y="416823"/>
                </a:lnTo>
                <a:lnTo>
                  <a:pt x="8825038" y="384391"/>
                </a:lnTo>
                <a:lnTo>
                  <a:pt x="8795069" y="349446"/>
                </a:lnTo>
                <a:lnTo>
                  <a:pt x="8767978" y="312159"/>
                </a:lnTo>
                <a:lnTo>
                  <a:pt x="8743939" y="272701"/>
                </a:lnTo>
                <a:lnTo>
                  <a:pt x="8723124" y="231246"/>
                </a:lnTo>
                <a:lnTo>
                  <a:pt x="8705706" y="187963"/>
                </a:lnTo>
                <a:lnTo>
                  <a:pt x="8691858" y="143026"/>
                </a:lnTo>
                <a:lnTo>
                  <a:pt x="8681752" y="96605"/>
                </a:lnTo>
                <a:lnTo>
                  <a:pt x="8675562" y="48872"/>
                </a:lnTo>
                <a:lnTo>
                  <a:pt x="8673461" y="0"/>
                </a:lnTo>
                <a:close/>
              </a:path>
            </a:pathLst>
          </a:custGeom>
          <a:solidFill>
            <a:srgbClr val="FFFFFF"/>
          </a:solidFill>
        </p:spPr>
        <p:txBody>
          <a:bodyPr wrap="square" lIns="0" tIns="0" rIns="0" bIns="0" rtlCol="0"/>
          <a:lstStyle/>
          <a:p>
            <a:endParaRPr sz="1029"/>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5744567"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Tree>
    <p:extLst>
      <p:ext uri="{BB962C8B-B14F-4D97-AF65-F5344CB8AC3E}">
        <p14:creationId xmlns:p14="http://schemas.microsoft.com/office/powerpoint/2010/main" val="42242627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4000">
                <a:solidFill>
                  <a:schemeClr val="bg1"/>
                </a:solidFill>
              </a:defRPr>
            </a:lvl1pPr>
          </a:lstStyle>
          <a:p>
            <a:r>
              <a:rPr lang="en-US" noProof="0"/>
              <a:t>Housekeeping</a:t>
            </a:r>
            <a:endParaRPr lang="en-GB" noProof="0"/>
          </a:p>
        </p:txBody>
      </p:sp>
      <p:sp>
        <p:nvSpPr>
          <p:cNvPr id="5" name="Text Placeholder 16"/>
          <p:cNvSpPr txBox="1">
            <a:spLocks/>
          </p:cNvSpPr>
          <p:nvPr userDrawn="1"/>
        </p:nvSpPr>
        <p:spPr>
          <a:xfrm>
            <a:off x="387700" y="4915035"/>
            <a:ext cx="5621337" cy="1434966"/>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a:solidFill>
                  <a:schemeClr val="bg1"/>
                </a:solidFill>
              </a:rPr>
              <a:t>Fire exists</a:t>
            </a:r>
          </a:p>
          <a:p>
            <a:pPr>
              <a:buFont typeface="Arial" panose="020B0604020202020204" pitchFamily="34" charset="0"/>
              <a:buChar char="•"/>
            </a:pPr>
            <a:r>
              <a:rPr lang="en-GB">
                <a:solidFill>
                  <a:schemeClr val="bg1"/>
                </a:solidFill>
              </a:rPr>
              <a:t>Toilets </a:t>
            </a:r>
          </a:p>
          <a:p>
            <a:pPr>
              <a:buFont typeface="Arial" panose="020B0604020202020204" pitchFamily="34" charset="0"/>
              <a:buChar char="•"/>
            </a:pPr>
            <a:r>
              <a:rPr lang="en-GB">
                <a:solidFill>
                  <a:schemeClr val="bg1"/>
                </a:solidFill>
              </a:rPr>
              <a:t>Breaks</a:t>
            </a:r>
          </a:p>
        </p:txBody>
      </p:sp>
      <p:pic>
        <p:nvPicPr>
          <p:cNvPr id="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427687933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14256" t="13997" r="29546" b="800"/>
          <a:stretch/>
        </p:blipFill>
        <p:spPr>
          <a:xfrm>
            <a:off x="4108881" y="-11575"/>
            <a:ext cx="8079261" cy="6875362"/>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311406785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8"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173226575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Meet &amp; Greet 4">
    <p:bg>
      <p:bgPr>
        <a:solidFill>
          <a:srgbClr val="F3622D"/>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1706477"/>
            <a:ext cx="5627171" cy="808123"/>
          </a:xfrm>
        </p:spPr>
        <p:txBody>
          <a:bodyPr anchor="t" anchorCtr="0">
            <a:noAutofit/>
          </a:bodyPr>
          <a:lstStyle>
            <a:lvl1pPr algn="l">
              <a:lnSpc>
                <a:spcPts val="6000"/>
              </a:lnSpc>
              <a:defRPr sz="4000">
                <a:solidFill>
                  <a:srgbClr val="004050"/>
                </a:solidFill>
              </a:defRPr>
            </a:lvl1pPr>
          </a:lstStyle>
          <a:p>
            <a:r>
              <a:rPr lang="en-US" noProof="0"/>
              <a:t>Meet &amp; Greet</a:t>
            </a:r>
            <a:endParaRPr lang="en-GB" noProof="0"/>
          </a:p>
        </p:txBody>
      </p:sp>
      <p:sp>
        <p:nvSpPr>
          <p:cNvPr id="18" name="Text Placeholder 3"/>
          <p:cNvSpPr>
            <a:spLocks noGrp="1"/>
          </p:cNvSpPr>
          <p:nvPr>
            <p:ph type="body" sz="quarter" idx="10" hasCustomPrompt="1"/>
          </p:nvPr>
        </p:nvSpPr>
        <p:spPr>
          <a:xfrm>
            <a:off x="384784" y="2915404"/>
            <a:ext cx="4679121" cy="709613"/>
          </a:xfrm>
        </p:spPr>
        <p:txBody>
          <a:bodyPr/>
          <a:lstStyle>
            <a:lvl1pPr>
              <a:lnSpc>
                <a:spcPct val="100000"/>
              </a:lnSpc>
              <a:defRPr b="1" baseline="0"/>
            </a:lvl1pPr>
          </a:lstStyle>
          <a:p>
            <a:pPr lvl="0"/>
            <a:r>
              <a:rPr lang="en-US"/>
              <a:t>Click to edit instructions</a:t>
            </a:r>
          </a:p>
        </p:txBody>
      </p:sp>
    </p:spTree>
    <p:extLst>
      <p:ext uri="{BB962C8B-B14F-4D97-AF65-F5344CB8AC3E}">
        <p14:creationId xmlns:p14="http://schemas.microsoft.com/office/powerpoint/2010/main" val="845888814"/>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ontents or agenda">
    <p:spTree>
      <p:nvGrpSpPr>
        <p:cNvPr id="1" name=""/>
        <p:cNvGrpSpPr/>
        <p:nvPr/>
      </p:nvGrpSpPr>
      <p:grpSpPr>
        <a:xfrm>
          <a:off x="0" y="0"/>
          <a:ext cx="0" cy="0"/>
          <a:chOff x="0" y="0"/>
          <a:chExt cx="0" cy="0"/>
        </a:xfrm>
      </p:grpSpPr>
      <p:pic>
        <p:nvPicPr>
          <p:cNvPr id="37" name="Picture 36"/>
          <p:cNvPicPr>
            <a:picLocks noChangeAspect="1"/>
          </p:cNvPicPr>
          <p:nvPr userDrawn="1"/>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rot="10800000">
            <a:off x="-25640" y="3666044"/>
            <a:ext cx="2923326" cy="2198740"/>
          </a:xfrm>
          <a:prstGeom prst="rect">
            <a:avLst/>
          </a:prstGeom>
        </p:spPr>
      </p:pic>
      <p:sp>
        <p:nvSpPr>
          <p:cNvPr id="30" name="Text Placeholder 2"/>
          <p:cNvSpPr>
            <a:spLocks noGrp="1"/>
          </p:cNvSpPr>
          <p:nvPr>
            <p:ph type="body" sz="quarter" idx="10" hasCustomPrompt="1"/>
          </p:nvPr>
        </p:nvSpPr>
        <p:spPr>
          <a:xfrm>
            <a:off x="384784" y="1261533"/>
            <a:ext cx="2521449" cy="2626384"/>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Title needs to be in sentence case</a:t>
            </a:r>
          </a:p>
        </p:txBody>
      </p:sp>
      <p:sp>
        <p:nvSpPr>
          <p:cNvPr id="7" name="Text Placeholder 6"/>
          <p:cNvSpPr>
            <a:spLocks noGrp="1"/>
          </p:cNvSpPr>
          <p:nvPr>
            <p:ph type="body" sz="quarter" idx="12" hasCustomPrompt="1"/>
          </p:nvPr>
        </p:nvSpPr>
        <p:spPr>
          <a:xfrm>
            <a:off x="3279357" y="1261533"/>
            <a:ext cx="8069053" cy="5217055"/>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a:p>
            <a:pPr lvl="1"/>
            <a:r>
              <a:rPr lang="en-US"/>
              <a:t>Second level</a:t>
            </a:r>
          </a:p>
          <a:p>
            <a:pPr lvl="1"/>
            <a:r>
              <a:rPr lang="en-US"/>
              <a:t>Third level</a:t>
            </a:r>
          </a:p>
          <a:p>
            <a:pPr lvl="1"/>
            <a:r>
              <a:rPr lang="en-US"/>
              <a:t>Fourth level</a:t>
            </a:r>
          </a:p>
          <a:p>
            <a:pPr lvl="1"/>
            <a:r>
              <a:rPr lang="en-US"/>
              <a:t>Fifth level</a:t>
            </a:r>
            <a:endParaRPr lang="en-GB"/>
          </a:p>
        </p:txBody>
      </p:sp>
      <p:pic>
        <p:nvPicPr>
          <p:cNvPr id="6" name="Graphic 6">
            <a:extLst>
              <a:ext uri="{FF2B5EF4-FFF2-40B4-BE49-F238E27FC236}">
                <a16:creationId xmlns:a16="http://schemas.microsoft.com/office/drawing/2014/main" id="{EC711A8B-4572-A049-8F3E-6583ADE39AD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39614" y="344971"/>
            <a:ext cx="279580" cy="197611"/>
          </a:xfrm>
          <a:prstGeom prst="rect">
            <a:avLst/>
          </a:prstGeom>
        </p:spPr>
      </p:pic>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76696946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1">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0"/>
            <a:ext cx="5627171" cy="2277604"/>
          </a:xfrm>
        </p:spPr>
        <p:txBody>
          <a:bodyPr anchor="b" anchorCtr="0">
            <a:noAutofit/>
          </a:bodyPr>
          <a:lstStyle>
            <a:lvl1pPr algn="l">
              <a:lnSpc>
                <a:spcPct val="100000"/>
              </a:lnSpc>
              <a:defRPr sz="4000">
                <a:solidFill>
                  <a:srgbClr val="004050"/>
                </a:solidFill>
              </a:defRPr>
            </a:lvl1pPr>
          </a:lstStyle>
          <a:p>
            <a:r>
              <a:rPr lang="en-US" noProof="0"/>
              <a:t>CLICK TO EDIT TITLE</a:t>
            </a:r>
            <a:endParaRPr lang="en-GB" noProof="0"/>
          </a:p>
        </p:txBody>
      </p:sp>
      <p:sp>
        <p:nvSpPr>
          <p:cNvPr id="2" name="Rectangle 1"/>
          <p:cNvSpPr/>
          <p:nvPr userDrawn="1"/>
        </p:nvSpPr>
        <p:spPr>
          <a:xfrm>
            <a:off x="0" y="3843794"/>
            <a:ext cx="8229600"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239732"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47430613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2">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10">
            <a:extLst>
              <a:ext uri="{FF2B5EF4-FFF2-40B4-BE49-F238E27FC236}">
                <a16:creationId xmlns:a16="http://schemas.microsoft.com/office/drawing/2014/main" id="{61FA821A-0A50-424D-A225-45CEE1614094}"/>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4"/>
          </a:xfrm>
        </p:spPr>
        <p:txBody>
          <a:bodyPr anchor="t" anchorCtr="0">
            <a:noAutofit/>
          </a:bodyPr>
          <a:lstStyle>
            <a:lvl1pPr algn="l">
              <a:lnSpc>
                <a:spcPts val="6000"/>
              </a:lnSpc>
              <a:defRPr sz="400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32988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Divider_02">
    <p:bg>
      <p:bgPr>
        <a:solidFill>
          <a:schemeClr val="accent2"/>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sz="1351"/>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0A48B4DC-E278-4981-8A7A-E04236F56FAC}"/>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C110B0CC-C5E0-4366-9EE8-B7AC80E228CF}"/>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10">
            <a:extLst>
              <a:ext uri="{FF2B5EF4-FFF2-40B4-BE49-F238E27FC236}">
                <a16:creationId xmlns:a16="http://schemas.microsoft.com/office/drawing/2014/main" id="{D7458B0F-CEA5-46B7-BF0B-0CF8143849D5}"/>
              </a:ext>
            </a:extLst>
          </p:cNvPr>
          <p:cNvSpPr/>
          <p:nvPr userDrawn="1"/>
        </p:nvSpPr>
        <p:spPr>
          <a:xfrm>
            <a:off x="-476899"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150ED181-8047-48DC-A34D-748030BF6F7E}"/>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A18CA7D-68A4-4F34-AB52-AF2C897D4481}"/>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1458312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3">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6"/>
            <a:ext cx="5627171" cy="1828801"/>
          </a:xfrm>
        </p:spPr>
        <p:txBody>
          <a:bodyPr anchor="b" anchorCtr="0">
            <a:noAutofit/>
          </a:bodyPr>
          <a:lstStyle>
            <a:lvl1pPr algn="l">
              <a:lnSpc>
                <a:spcPts val="6000"/>
              </a:lnSpc>
              <a:defRPr sz="400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7" y="2769834"/>
            <a:ext cx="9506730"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4094225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1_Section Divider_04">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3"/>
            <a:ext cx="5619141" cy="1905822"/>
          </a:xfrm>
        </p:spPr>
        <p:txBody>
          <a:bodyPr anchor="t" anchorCtr="0">
            <a:noAutofit/>
          </a:bodyPr>
          <a:lstStyle>
            <a:lvl1pPr algn="l">
              <a:lnSpc>
                <a:spcPts val="6000"/>
              </a:lnSpc>
              <a:defRPr sz="4000">
                <a:solidFill>
                  <a:srgbClr val="004050"/>
                </a:solidFill>
              </a:defRPr>
            </a:lvl1pPr>
          </a:lstStyle>
          <a:p>
            <a:r>
              <a:rPr lang="en-US" noProof="0"/>
              <a:t>CLICK TO EDIT TITLE</a:t>
            </a:r>
            <a:endParaRPr lang="en-GB" noProof="0"/>
          </a:p>
        </p:txBody>
      </p:sp>
      <p:sp>
        <p:nvSpPr>
          <p:cNvPr id="7" name="Rectangle 6"/>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2" name="Rectangle 1"/>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445721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7" y="1349984"/>
            <a:ext cx="6770687" cy="5112343"/>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GB"/>
              <a:t>Second level</a:t>
            </a:r>
          </a:p>
          <a:p>
            <a:pPr lvl="1"/>
            <a:r>
              <a:rPr lang="en-GB"/>
              <a:t>Third level</a:t>
            </a:r>
          </a:p>
          <a:p>
            <a:pPr lvl="1"/>
            <a:r>
              <a:rPr lang="en-GB"/>
              <a:t>Fourth level</a:t>
            </a:r>
          </a:p>
          <a:p>
            <a:pPr lvl="1"/>
            <a:r>
              <a:rPr lang="en-GB"/>
              <a:t>Fifth level</a:t>
            </a:r>
          </a:p>
        </p:txBody>
      </p:sp>
      <p:sp>
        <p:nvSpPr>
          <p:cNvPr id="11" name="Rectangle 10"/>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20385926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9" name="Text Placeholder 4"/>
          <p:cNvSpPr>
            <a:spLocks noGrp="1"/>
          </p:cNvSpPr>
          <p:nvPr>
            <p:ph type="body" sz="quarter" idx="15" hasCustomPrompt="1"/>
          </p:nvPr>
        </p:nvSpPr>
        <p:spPr>
          <a:xfrm>
            <a:off x="5037137" y="1349984"/>
            <a:ext cx="6770687" cy="5128604"/>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2" name="Rectangle 11"/>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723465" y="4664151"/>
            <a:ext cx="3698660" cy="1814437"/>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51487344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BEEB7"/>
          </a:solidFill>
          <a:ln w="6350" cap="flat">
            <a:noFill/>
            <a:prstDash val="solid"/>
            <a:miter/>
          </a:ln>
        </p:spPr>
        <p:txBody>
          <a:bodyPr rtlCol="0" anchor="ctr"/>
          <a:lstStyle/>
          <a:p>
            <a:endParaRPr lang="en-GB"/>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3170074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100000"/>
              </a:lnSpc>
              <a:spcAft>
                <a:spcPts val="0"/>
              </a:spcAft>
              <a:buFont typeface="Arial" panose="020B0604020202020204" pitchFamily="34" charset="0"/>
              <a:buNone/>
              <a:defRPr sz="4000" cap="none" baseline="0">
                <a:solidFill>
                  <a:srgbClr val="0BEEB7"/>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1800" b="0"/>
            </a:lvl1pPr>
            <a:lvl2pPr marL="180000" indent="-180000">
              <a:lnSpc>
                <a:spcPct val="100000"/>
              </a:lnSpc>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pic>
        <p:nvPicPr>
          <p:cNvPr id="11"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8" y="377825"/>
            <a:ext cx="738525" cy="522000"/>
          </a:xfrm>
          <a:prstGeom prst="rect">
            <a:avLst/>
          </a:prstGeom>
        </p:spPr>
      </p:pic>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flipV="1">
            <a:off x="0" y="1"/>
            <a:ext cx="1097280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2098"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384522"/>
            <a:ext cx="3694112" cy="1962150"/>
          </a:xfrm>
        </p:spPr>
        <p:txBody>
          <a:bodyPr/>
          <a:lstStyle>
            <a:lvl1pPr marL="0" indent="0">
              <a:lnSpc>
                <a:spcPct val="100000"/>
              </a:lnSpc>
              <a:spcAft>
                <a:spcPts val="0"/>
              </a:spcAft>
              <a:buFont typeface="Arial" panose="020B0604020202020204" pitchFamily="34" charset="0"/>
              <a:buNone/>
              <a:defRPr sz="4000" cap="none"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5" name="Text Placeholder 4"/>
          <p:cNvSpPr>
            <a:spLocks noGrp="1"/>
          </p:cNvSpPr>
          <p:nvPr>
            <p:ph type="body" sz="quarter" idx="11" hasCustomPrompt="1"/>
          </p:nvPr>
        </p:nvSpPr>
        <p:spPr>
          <a:xfrm>
            <a:off x="6195034" y="3432175"/>
            <a:ext cx="5621337" cy="3046413"/>
          </a:xfrm>
        </p:spPr>
        <p:txBody>
          <a:bodyPr/>
          <a:lstStyle>
            <a:lvl1pPr marL="0" indent="0">
              <a:buFont typeface="Arial" panose="020B0604020202020204" pitchFamily="34" charset="0"/>
              <a:buNone/>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a:p>
            <a:pPr lvl="1"/>
            <a:r>
              <a:rPr lang="en-US"/>
              <a:t>Second level</a:t>
            </a:r>
          </a:p>
          <a:p>
            <a:pPr lvl="2"/>
            <a:r>
              <a:rPr lang="en-GB"/>
              <a:t>Third level</a:t>
            </a:r>
          </a:p>
          <a:p>
            <a:pPr lvl="2"/>
            <a:r>
              <a:rPr lang="en-GB"/>
              <a:t>Fourth level</a:t>
            </a:r>
          </a:p>
          <a:p>
            <a:pPr lvl="2"/>
            <a:r>
              <a:rPr lang="en-GB"/>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303"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7731010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891098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_03">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grpSp>
        <p:nvGrpSpPr>
          <p:cNvPr id="19" name="Group 18">
            <a:extLst>
              <a:ext uri="{FF2B5EF4-FFF2-40B4-BE49-F238E27FC236}">
                <a16:creationId xmlns:a16="http://schemas.microsoft.com/office/drawing/2014/main" id="{0620F3F7-97AF-B146-9607-EBE029AF2969}"/>
              </a:ext>
            </a:extLst>
          </p:cNvPr>
          <p:cNvGrpSpPr/>
          <p:nvPr/>
        </p:nvGrpSpPr>
        <p:grpSpPr>
          <a:xfrm>
            <a:off x="-15598" y="2769835"/>
            <a:ext cx="9506731" cy="4129712"/>
            <a:chOff x="1797250" y="3059102"/>
            <a:chExt cx="1632958" cy="495300"/>
          </a:xfrm>
          <a:solidFill>
            <a:srgbClr val="004050"/>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Rectangle 11">
            <a:extLst>
              <a:ext uri="{FF2B5EF4-FFF2-40B4-BE49-F238E27FC236}">
                <a16:creationId xmlns:a16="http://schemas.microsoft.com/office/drawing/2014/main" id="{98000D1C-7D2B-4359-9252-D3E355C9F7BB}"/>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85B5E6AB-2096-4F58-9965-6FDDB8754DB6}"/>
              </a:ext>
            </a:extLst>
          </p:cNvPr>
          <p:cNvSpPr/>
          <p:nvPr userDrawn="1"/>
        </p:nvSpPr>
        <p:spPr>
          <a:xfrm>
            <a:off x="-609"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177FD39-8D6A-45BF-BD08-0CBD95DACBA8}"/>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A34A578E-5DEB-49E6-81F9-5B2439A63716}"/>
              </a:ext>
            </a:extLst>
          </p:cNvPr>
          <p:cNvGrpSpPr/>
          <p:nvPr userDrawn="1"/>
        </p:nvGrpSpPr>
        <p:grpSpPr>
          <a:xfrm>
            <a:off x="-15597" y="2769834"/>
            <a:ext cx="9506730" cy="4129712"/>
            <a:chOff x="1797250" y="3059102"/>
            <a:chExt cx="1632958" cy="495300"/>
          </a:xfrm>
          <a:solidFill>
            <a:srgbClr val="004050"/>
          </a:solidFill>
        </p:grpSpPr>
        <p:sp>
          <p:nvSpPr>
            <p:cNvPr id="17" name="Freeform 19">
              <a:extLst>
                <a:ext uri="{FF2B5EF4-FFF2-40B4-BE49-F238E27FC236}">
                  <a16:creationId xmlns:a16="http://schemas.microsoft.com/office/drawing/2014/main" id="{FED426C3-89AC-4DB6-89C9-441ACA86A3F2}"/>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a:p>
          </p:txBody>
        </p:sp>
        <p:sp>
          <p:nvSpPr>
            <p:cNvPr id="18" name="Freeform 20">
              <a:extLst>
                <a:ext uri="{FF2B5EF4-FFF2-40B4-BE49-F238E27FC236}">
                  <a16:creationId xmlns:a16="http://schemas.microsoft.com/office/drawing/2014/main" id="{AC41008B-8CFC-4C5D-8C6F-786FEED93474}"/>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7" name="Freeform 21">
              <a:extLst>
                <a:ext uri="{FF2B5EF4-FFF2-40B4-BE49-F238E27FC236}">
                  <a16:creationId xmlns:a16="http://schemas.microsoft.com/office/drawing/2014/main" id="{24A7336B-0A34-42E3-90DD-F184790F2FAB}"/>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8" name="Freeform 22">
              <a:extLst>
                <a:ext uri="{FF2B5EF4-FFF2-40B4-BE49-F238E27FC236}">
                  <a16:creationId xmlns:a16="http://schemas.microsoft.com/office/drawing/2014/main" id="{98D09CD1-3E9F-40AF-908C-3686BE2DA219}"/>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29" name="Freeform 23">
              <a:extLst>
                <a:ext uri="{FF2B5EF4-FFF2-40B4-BE49-F238E27FC236}">
                  <a16:creationId xmlns:a16="http://schemas.microsoft.com/office/drawing/2014/main" id="{C33B2687-9992-43AE-8EED-10AEBBBF5418}"/>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0" name="Freeform 24">
              <a:extLst>
                <a:ext uri="{FF2B5EF4-FFF2-40B4-BE49-F238E27FC236}">
                  <a16:creationId xmlns:a16="http://schemas.microsoft.com/office/drawing/2014/main" id="{9720C769-AD3E-4A09-8E77-FEBB9590FBEC}"/>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sp>
          <p:nvSpPr>
            <p:cNvPr id="31" name="Freeform 25">
              <a:extLst>
                <a:ext uri="{FF2B5EF4-FFF2-40B4-BE49-F238E27FC236}">
                  <a16:creationId xmlns:a16="http://schemas.microsoft.com/office/drawing/2014/main" id="{13B67081-D74F-4AC1-8CAB-8329CC6D9CA7}"/>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a:p>
          </p:txBody>
        </p:sp>
      </p:grpSp>
      <p:pic>
        <p:nvPicPr>
          <p:cNvPr id="32" name="Graphic 31">
            <a:extLst>
              <a:ext uri="{FF2B5EF4-FFF2-40B4-BE49-F238E27FC236}">
                <a16:creationId xmlns:a16="http://schemas.microsoft.com/office/drawing/2014/main" id="{62AE76E6-B8C9-4B82-AD39-1E40060122DE}"/>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7014551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5959525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004050"/>
          </a:solidFill>
          <a:ln w="6350" cap="flat">
            <a:noFill/>
            <a:prstDash val="solid"/>
            <a:miter/>
          </a:ln>
        </p:spPr>
        <p:txBody>
          <a:bodyPr rtlCol="0" anchor="ctr"/>
          <a:lstStyle/>
          <a:p>
            <a:endParaRPr lang="en-GB"/>
          </a:p>
        </p:txBody>
      </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4" name="Rectangle 3"/>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4000" spc="60" baseline="0">
                <a:solidFill>
                  <a:srgbClr val="004050"/>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39967457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ts val="6000"/>
              </a:lnSpc>
              <a:defRPr sz="4000" spc="60" baseline="0">
                <a:solidFill>
                  <a:srgbClr val="004050"/>
                </a:solidFill>
              </a:defRPr>
            </a:lvl1pPr>
          </a:lstStyle>
          <a:p>
            <a:r>
              <a:rPr lang="en-US" noProof="0"/>
              <a:t>CLICK TO EDIT MASTER TITLE STYLE</a:t>
            </a:r>
            <a:endParaRPr lang="en-GB" noProof="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1614484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rgbClr val="004050"/>
        </a:solidFill>
        <a:effectLst/>
      </p:bgPr>
    </p:bg>
    <p:spTree>
      <p:nvGrpSpPr>
        <p:cNvPr id="1" name=""/>
        <p:cNvGrpSpPr/>
        <p:nvPr/>
      </p:nvGrpSpPr>
      <p:grpSpPr>
        <a:xfrm>
          <a:off x="0" y="0"/>
          <a:ext cx="0" cy="0"/>
          <a:chOff x="0" y="0"/>
          <a:chExt cx="0" cy="0"/>
        </a:xfrm>
      </p:grpSpPr>
      <p:sp>
        <p:nvSpPr>
          <p:cNvPr id="6" name="Rectangle 5"/>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pic>
        <p:nvPicPr>
          <p:cNvPr id="7" name="Graphic 29">
            <a:extLst>
              <a:ext uri="{FF2B5EF4-FFF2-40B4-BE49-F238E27FC236}">
                <a16:creationId xmlns:a16="http://schemas.microsoft.com/office/drawing/2014/main" id="{572E6A4A-143B-E94B-A1BF-29C50E635AE7}"/>
              </a:ext>
            </a:extLst>
          </p:cNvPr>
          <p:cNvPicPr>
            <a:picLocks noChangeAspect="1"/>
          </p:cNvPicPr>
          <p:nvPr userDrawn="1"/>
        </p:nvPicPr>
        <p:blipFill>
          <a:blip/>
          <a:stretch>
            <a:fillRect/>
          </a:stretch>
        </p:blipFill>
        <p:spPr>
          <a:xfrm>
            <a:off x="280405" y="399619"/>
            <a:ext cx="857393" cy="522401"/>
          </a:xfrm>
          <a:prstGeom prst="rect">
            <a:avLst/>
          </a:prstGeom>
        </p:spPr>
      </p:pic>
      <p:sp>
        <p:nvSpPr>
          <p:cNvPr id="8" name="Rectangle 7"/>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4000" spc="60" baseline="0">
                <a:solidFill>
                  <a:srgbClr val="004050"/>
                </a:solidFill>
              </a:defRPr>
            </a:lvl1pPr>
          </a:lstStyle>
          <a:p>
            <a:r>
              <a:rPr lang="en-US" noProof="0"/>
              <a:t>CLICK TO EDIT </a:t>
            </a:r>
            <a:br>
              <a:rPr lang="en-US" noProof="0"/>
            </a:br>
            <a:r>
              <a:rPr lang="en-US" noProof="0"/>
              <a:t>MASTER TITLE STYLE</a:t>
            </a:r>
            <a:endParaRPr lang="en-GB" noProof="0"/>
          </a:p>
        </p:txBody>
      </p:sp>
    </p:spTree>
    <p:extLst>
      <p:ext uri="{BB962C8B-B14F-4D97-AF65-F5344CB8AC3E}">
        <p14:creationId xmlns:p14="http://schemas.microsoft.com/office/powerpoint/2010/main" val="20029218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6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p:nvPr>
        </p:nvSpPr>
        <p:spPr>
          <a:xfrm>
            <a:off x="5037138" y="3029147"/>
            <a:ext cx="5803900" cy="2277604"/>
          </a:xfrm>
        </p:spPr>
        <p:txBody>
          <a:bodyPr anchor="b" anchorCtr="0">
            <a:noAutofit/>
          </a:bodyPr>
          <a:lstStyle>
            <a:lvl1pPr algn="l">
              <a:lnSpc>
                <a:spcPts val="6000"/>
              </a:lnSpc>
              <a:defRPr sz="5600" spc="60" baseline="0"/>
            </a:lvl1pPr>
          </a:lstStyle>
          <a:p>
            <a:r>
              <a:rPr lang="en-US" noProof="0"/>
              <a:t>Click to edit Master title style</a:t>
            </a:r>
            <a:endParaRPr lang="en-GB" noProof="0"/>
          </a:p>
        </p:txBody>
      </p:sp>
      <p:sp>
        <p:nvSpPr>
          <p:cNvPr id="3" name="Rectangle 2"/>
          <p:cNvSpPr/>
          <p:nvPr userDrawn="1"/>
        </p:nvSpPr>
        <p:spPr>
          <a:xfrm>
            <a:off x="-1" y="5031740"/>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userDrawn="1"/>
        </p:nvSpPr>
        <p:spPr>
          <a:xfrm>
            <a:off x="-2" y="5373431"/>
            <a:ext cx="2352041" cy="1332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8" name="Freeform 17">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87269155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600" b="0"/>
            </a:lvl1pPr>
            <a:lvl2pPr marL="180000" indent="-180000">
              <a:buFont typeface="Arial" panose="020B0604020202020204" pitchFamily="34" charset="0"/>
              <a:buChar char="•"/>
              <a:defRPr/>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7" name="Text Placeholder 4"/>
          <p:cNvSpPr>
            <a:spLocks noGrp="1"/>
          </p:cNvSpPr>
          <p:nvPr>
            <p:ph type="body" sz="quarter" idx="15" hasCustomPrompt="1"/>
          </p:nvPr>
        </p:nvSpPr>
        <p:spPr>
          <a:xfrm>
            <a:off x="5037137" y="1349984"/>
            <a:ext cx="5984875" cy="5128604"/>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Freeform 10">
            <a:extLst>
              <a:ext uri="{FF2B5EF4-FFF2-40B4-BE49-F238E27FC236}">
                <a16:creationId xmlns:a16="http://schemas.microsoft.com/office/drawing/2014/main" id="{61FA821A-0A50-424D-A225-45CEE1614094}"/>
              </a:ext>
            </a:extLst>
          </p:cNvPr>
          <p:cNvSpPr/>
          <p:nvPr userDrawn="1"/>
        </p:nvSpPr>
        <p:spPr>
          <a:xfrm>
            <a:off x="417801" y="4499268"/>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31785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320040" y="0"/>
            <a:ext cx="547878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7283640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84784" y="387854"/>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a:t>
            </a:r>
            <a:br>
              <a:rPr lang="en-US"/>
            </a:br>
            <a:r>
              <a:rPr lang="en-US"/>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a:t>Text to sit here</a:t>
            </a:r>
          </a:p>
          <a:p>
            <a:pPr lvl="1">
              <a:lnSpc>
                <a:spcPct val="100000"/>
              </a:lnSpc>
              <a:spcAft>
                <a:spcPts val="1200"/>
              </a:spcAft>
              <a:buFont typeface="Arial" panose="020B0604020202020204" pitchFamily="34" charset="0"/>
              <a:buChar cha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697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_04">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sp>
        <p:nvSpPr>
          <p:cNvPr id="13" name="Freeform 12">
            <a:extLst>
              <a:ext uri="{FF2B5EF4-FFF2-40B4-BE49-F238E27FC236}">
                <a16:creationId xmlns:a16="http://schemas.microsoft.com/office/drawing/2014/main" id="{5D4E77AD-4E3B-4C4C-B2E4-D1513A99EF68}"/>
              </a:ext>
            </a:extLst>
          </p:cNvPr>
          <p:cNvSpPr/>
          <p:nvPr/>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sz="1351"/>
          </a:p>
        </p:txBody>
      </p:sp>
      <p:sp>
        <p:nvSpPr>
          <p:cNvPr id="2" name="Rectangle 1"/>
          <p:cNvSpPr/>
          <p:nvPr/>
        </p:nvSpPr>
        <p:spPr>
          <a:xfrm>
            <a:off x="2" y="1562471"/>
            <a:ext cx="8120063"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Rectangle 5">
            <a:extLst>
              <a:ext uri="{FF2B5EF4-FFF2-40B4-BE49-F238E27FC236}">
                <a16:creationId xmlns:a16="http://schemas.microsoft.com/office/drawing/2014/main" id="{CE41BDF1-F45D-40CA-8885-41DE66708884}"/>
              </a:ext>
            </a:extLst>
          </p:cNvPr>
          <p:cNvSpPr/>
          <p:nvPr userDrawn="1"/>
        </p:nvSpPr>
        <p:spPr>
          <a:xfrm>
            <a:off x="0" y="0"/>
            <a:ext cx="12192609" cy="685800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7E8E114-BD59-4469-8FA3-A3964C066445}"/>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E9E77E-ABF4-4E4E-B9DA-39904F30AA71}"/>
              </a:ext>
            </a:extLst>
          </p:cNvPr>
          <p:cNvSpPr/>
          <p:nvPr userDrawn="1"/>
        </p:nvSpPr>
        <p:spPr>
          <a:xfrm>
            <a:off x="758190" y="769620"/>
            <a:ext cx="379608" cy="110490"/>
          </a:xfrm>
          <a:prstGeom prst="rect">
            <a:avLst/>
          </a:prstGeom>
          <a:solidFill>
            <a:srgbClr val="09E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12">
            <a:extLst>
              <a:ext uri="{FF2B5EF4-FFF2-40B4-BE49-F238E27FC236}">
                <a16:creationId xmlns:a16="http://schemas.microsoft.com/office/drawing/2014/main" id="{D5A28662-0D54-4FB2-90D3-1738010EE927}"/>
              </a:ext>
            </a:extLst>
          </p:cNvPr>
          <p:cNvSpPr/>
          <p:nvPr userDrawn="1"/>
        </p:nvSpPr>
        <p:spPr>
          <a:xfrm>
            <a:off x="3892131" y="0"/>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004050"/>
          </a:solidFill>
          <a:ln w="6350" cap="flat">
            <a:noFill/>
            <a:prstDash val="solid"/>
            <a:miter/>
          </a:ln>
        </p:spPr>
        <p:txBody>
          <a:bodyPr rtlCol="0" anchor="ctr"/>
          <a:lstStyle/>
          <a:p>
            <a:endParaRPr lang="en-GB"/>
          </a:p>
        </p:txBody>
      </p:sp>
      <p:sp>
        <p:nvSpPr>
          <p:cNvPr id="10" name="Rectangle 9">
            <a:extLst>
              <a:ext uri="{FF2B5EF4-FFF2-40B4-BE49-F238E27FC236}">
                <a16:creationId xmlns:a16="http://schemas.microsoft.com/office/drawing/2014/main" id="{96B91792-4A09-4000-BAA8-75237EFB4450}"/>
              </a:ext>
            </a:extLst>
          </p:cNvPr>
          <p:cNvSpPr/>
          <p:nvPr userDrawn="1"/>
        </p:nvSpPr>
        <p:spPr>
          <a:xfrm>
            <a:off x="1" y="1562470"/>
            <a:ext cx="8120062" cy="5796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Graphic 31">
            <a:extLst>
              <a:ext uri="{FF2B5EF4-FFF2-40B4-BE49-F238E27FC236}">
                <a16:creationId xmlns:a16="http://schemas.microsoft.com/office/drawing/2014/main" id="{1A3BC4D5-15CB-404F-8E03-770C8DB993C9}"/>
              </a:ext>
            </a:extLst>
          </p:cNvPr>
          <p:cNvPicPr>
            <a:picLocks noChangeAspect="1"/>
          </p:cNvPicPr>
          <p:nvPr userDrawn="1"/>
        </p:nvPicPr>
        <p:blipFill>
          <a:blip r:embed="rId2">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9319048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033402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961905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704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87842254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5_02 Section Divider">
    <p:bg>
      <p:bgPr>
        <a:solidFill>
          <a:srgbClr val="004050"/>
        </a:solidFill>
        <a:effectLst/>
      </p:bgPr>
    </p:bg>
    <p:spTree>
      <p:nvGrpSpPr>
        <p:cNvPr id="1" name=""/>
        <p:cNvGrpSpPr/>
        <p:nvPr/>
      </p:nvGrpSpPr>
      <p:grpSpPr>
        <a:xfrm>
          <a:off x="0" y="0"/>
          <a:ext cx="0" cy="0"/>
          <a:chOff x="0" y="0"/>
          <a:chExt cx="0" cy="0"/>
        </a:xfrm>
      </p:grpSpPr>
      <p:sp>
        <p:nvSpPr>
          <p:cNvPr id="3" name="Rectangle 2"/>
          <p:cNvSpPr/>
          <p:nvPr userDrawn="1"/>
        </p:nvSpPr>
        <p:spPr>
          <a:xfrm>
            <a:off x="-609" y="0"/>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8D237"/>
          </a:solidFill>
          <a:ln w="6350" cap="flat">
            <a:noFill/>
            <a:prstDash val="solid"/>
            <a:miter/>
          </a:ln>
        </p:spPr>
        <p:txBody>
          <a:bodyPr rtlCol="0" anchor="ctr"/>
          <a:lstStyle/>
          <a:p>
            <a:endParaRPr lang="en-GB"/>
          </a:p>
        </p:txBody>
      </p:sp>
      <p:sp>
        <p:nvSpPr>
          <p:cNvPr id="4" name="Rectangle 3"/>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4"/>
            <a:ext cx="5898832" cy="2277604"/>
          </a:xfrm>
        </p:spPr>
        <p:txBody>
          <a:bodyPr anchor="b" anchorCtr="0">
            <a:noAutofit/>
          </a:bodyPr>
          <a:lstStyle>
            <a:lvl1pPr algn="l">
              <a:lnSpc>
                <a:spcPts val="6000"/>
              </a:lnSpc>
              <a:defRPr sz="5600" spc="60" baseline="0">
                <a:solidFill>
                  <a:schemeClr val="bg1"/>
                </a:solidFill>
              </a:defRPr>
            </a:lvl1pPr>
          </a:lstStyle>
          <a:p>
            <a:r>
              <a:rPr lang="en-US" noProof="0"/>
              <a:t>Click to edit Master title style</a:t>
            </a:r>
            <a:endParaRPr lang="en-GB" noProof="0"/>
          </a:p>
        </p:txBody>
      </p:sp>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82557890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6_01 Section Divider">
    <p:bg>
      <p:bgPr>
        <a:solidFill>
          <a:schemeClr val="tx1"/>
        </a:solidFill>
        <a:effectLst/>
      </p:bgPr>
    </p:bg>
    <p:spTree>
      <p:nvGrpSpPr>
        <p:cNvPr id="1" name=""/>
        <p:cNvGrpSpPr/>
        <p:nvPr/>
      </p:nvGrpSpPr>
      <p:grpSpPr>
        <a:xfrm>
          <a:off x="0" y="0"/>
          <a:ext cx="0" cy="0"/>
          <a:chOff x="0" y="0"/>
          <a:chExt cx="0" cy="0"/>
        </a:xfrm>
      </p:grpSpPr>
      <p:sp>
        <p:nvSpPr>
          <p:cNvPr id="8" name="Rectangle 7"/>
          <p:cNvSpPr/>
          <p:nvPr userDrawn="1"/>
        </p:nvSpPr>
        <p:spPr>
          <a:xfrm>
            <a:off x="-609" y="-1416"/>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758190" y="77430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468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8D237"/>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3433680"/>
            <a:ext cx="5737886" cy="2277604"/>
          </a:xfrm>
        </p:spPr>
        <p:txBody>
          <a:bodyPr anchor="b" anchorCtr="0">
            <a:noAutofit/>
          </a:bodyPr>
          <a:lstStyle>
            <a:lvl1pPr algn="l">
              <a:lnSpc>
                <a:spcPts val="6000"/>
              </a:lnSpc>
              <a:defRPr sz="5600" spc="60" baseline="0">
                <a:solidFill>
                  <a:schemeClr val="bg1"/>
                </a:solidFill>
              </a:defRPr>
            </a:lvl1pPr>
          </a:lstStyle>
          <a:p>
            <a:r>
              <a:rPr lang="en-US" noProof="0"/>
              <a:t>Click to edit Master title style</a:t>
            </a:r>
            <a:endParaRPr lang="en-GB" noProof="0"/>
          </a:p>
        </p:txBody>
      </p:sp>
      <p:sp>
        <p:nvSpPr>
          <p:cNvPr id="7" name="Rectangle 6"/>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Tree>
    <p:extLst>
      <p:ext uri="{BB962C8B-B14F-4D97-AF65-F5344CB8AC3E}">
        <p14:creationId xmlns:p14="http://schemas.microsoft.com/office/powerpoint/2010/main" val="15436846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004050"/>
        </a:solidFill>
        <a:effectLst/>
      </p:bgPr>
    </p:bg>
    <p:spTree>
      <p:nvGrpSpPr>
        <p:cNvPr id="1" name=""/>
        <p:cNvGrpSpPr/>
        <p:nvPr/>
      </p:nvGrpSpPr>
      <p:grpSpPr>
        <a:xfrm>
          <a:off x="0" y="0"/>
          <a:ext cx="0" cy="0"/>
          <a:chOff x="0" y="0"/>
          <a:chExt cx="0" cy="0"/>
        </a:xfrm>
      </p:grpSpPr>
      <p:sp>
        <p:nvSpPr>
          <p:cNvPr id="12" name="Rectangle 11"/>
          <p:cNvSpPr/>
          <p:nvPr userDrawn="1"/>
        </p:nvSpPr>
        <p:spPr>
          <a:xfrm>
            <a:off x="2060" y="-2475"/>
            <a:ext cx="12192609"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8" name="Rectangle 7"/>
          <p:cNvSpPr/>
          <p:nvPr userDrawn="1"/>
        </p:nvSpPr>
        <p:spPr>
          <a:xfrm>
            <a:off x="758190" y="769620"/>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169540"/>
            <a:ext cx="5627171" cy="2680658"/>
          </a:xfrm>
        </p:spPr>
        <p:txBody>
          <a:bodyPr anchor="b" anchorCtr="0">
            <a:noAutofit/>
          </a:bodyPr>
          <a:lstStyle>
            <a:lvl1pPr algn="l">
              <a:lnSpc>
                <a:spcPct val="90000"/>
              </a:lnSpc>
              <a:defRPr sz="4000" b="1"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12235614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6856"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8D237"/>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1164549319"/>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3" name="Text Placeholder 2"/>
          <p:cNvSpPr>
            <a:spLocks noGrp="1"/>
          </p:cNvSpPr>
          <p:nvPr>
            <p:ph type="body" sz="quarter" idx="10" hasCustomPrompt="1"/>
          </p:nvPr>
        </p:nvSpPr>
        <p:spPr>
          <a:xfrm>
            <a:off x="376238" y="387854"/>
            <a:ext cx="3694112" cy="1962150"/>
          </a:xfrm>
        </p:spPr>
        <p:txBody>
          <a:bodyPr/>
          <a:lstStyle>
            <a:lvl1pPr marL="0" indent="0">
              <a:lnSpc>
                <a:spcPct val="90000"/>
              </a:lnSpc>
              <a:spcAft>
                <a:spcPts val="0"/>
              </a:spcAft>
              <a:buFont typeface="Arial" panose="020B0604020202020204" pitchFamily="34" charset="0"/>
              <a:buNone/>
              <a:defRPr sz="4000" cap="none" spc="60"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a:t>
            </a:r>
            <a:br>
              <a:rPr lang="en-US"/>
            </a:br>
            <a:r>
              <a:rPr lang="en-US"/>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a:t>Text to sit here</a:t>
            </a:r>
          </a:p>
          <a:p>
            <a:pPr lvl="1">
              <a:lnSpc>
                <a:spcPct val="100000"/>
              </a:lnSpc>
              <a:spcAft>
                <a:spcPts val="1200"/>
              </a:spcAft>
              <a:buFont typeface="Arial" panose="020B0604020202020204" pitchFamily="34" charset="0"/>
              <a:buChar cha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2" y="344971"/>
            <a:ext cx="4679121" cy="2858874"/>
          </a:xfrm>
        </p:spPr>
        <p:txBody>
          <a:bodyPr anchor="t" anchorCtr="0">
            <a:noAutofit/>
          </a:bodyPr>
          <a:lstStyle>
            <a:lvl1pPr algn="l">
              <a:lnSpc>
                <a:spcPct val="100000"/>
              </a:lnSpc>
              <a:defRPr sz="4000" baseline="0">
                <a:solidFill>
                  <a:srgbClr val="004050"/>
                </a:solidFill>
              </a:defRPr>
            </a:lvl1pPr>
          </a:lstStyle>
          <a:p>
            <a:br>
              <a:rPr lang="en-US" noProof="0"/>
            </a:br>
            <a:br>
              <a:rPr lang="en-US" noProof="0"/>
            </a:br>
            <a:r>
              <a:rPr lang="en-US" noProof="0"/>
              <a:t>Activity: </a:t>
            </a:r>
            <a:br>
              <a:rPr lang="en-US" noProof="0"/>
            </a:br>
            <a:r>
              <a:rPr lang="en-US" noProof="0"/>
              <a:t>Click to edit title</a:t>
            </a:r>
            <a:endParaRPr lang="en-GB" noProof="0"/>
          </a:p>
        </p:txBody>
      </p:sp>
      <p:sp>
        <p:nvSpPr>
          <p:cNvPr id="4" name="Text Placeholder 3"/>
          <p:cNvSpPr>
            <a:spLocks noGrp="1"/>
          </p:cNvSpPr>
          <p:nvPr>
            <p:ph type="body" sz="quarter" idx="10" hasCustomPrompt="1"/>
          </p:nvPr>
        </p:nvSpPr>
        <p:spPr>
          <a:xfrm>
            <a:off x="7123411" y="3525004"/>
            <a:ext cx="4679121" cy="709613"/>
          </a:xfrm>
        </p:spPr>
        <p:txBody>
          <a:bodyPr/>
          <a:lstStyle>
            <a:lvl1pPr>
              <a:lnSpc>
                <a:spcPct val="100000"/>
              </a:lnSpc>
              <a:defRPr b="1" baseline="0"/>
            </a:lvl1pPr>
          </a:lstStyle>
          <a:p>
            <a:pPr lvl="0"/>
            <a:r>
              <a:rPr lang="en-US"/>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8"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7"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32576767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Section Divider_05">
    <p:bg>
      <p:bgPr>
        <a:solidFill>
          <a:schemeClr val="accent2"/>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88472074"/>
      </p:ext>
    </p:extLst>
  </p:cSld>
  <p:clrMapOvr>
    <a:masterClrMapping/>
  </p:clrMapOvr>
  <p:hf hd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38689121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1126308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59563044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279647399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2_02 Section Divider">
    <p:bg>
      <p:bgPr>
        <a:solidFill>
          <a:srgbClr val="7F007D"/>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F004C"/>
          </a:solidFill>
          <a:ln w="6350" cap="flat">
            <a:noFill/>
            <a:prstDash val="solid"/>
            <a:miter/>
          </a:ln>
        </p:spPr>
        <p:txBody>
          <a:bodyPr rtlCol="0" anchor="ctr"/>
          <a:lstStyle/>
          <a:p>
            <a:endParaRPr lang="en-GB"/>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3" name="Title 1">
            <a:extLst>
              <a:ext uri="{FF2B5EF4-FFF2-40B4-BE49-F238E27FC236}">
                <a16:creationId xmlns:a16="http://schemas.microsoft.com/office/drawing/2014/main" id="{EBBB6D40-B4C9-8B4A-B2A6-126F64906376}"/>
              </a:ext>
            </a:extLst>
          </p:cNvPr>
          <p:cNvSpPr>
            <a:spLocks noGrp="1"/>
          </p:cNvSpPr>
          <p:nvPr>
            <p:ph type="ctrTitle"/>
          </p:nvPr>
        </p:nvSpPr>
        <p:spPr>
          <a:xfrm>
            <a:off x="376238" y="1756433"/>
            <a:ext cx="5627171" cy="2680099"/>
          </a:xfrm>
        </p:spPr>
        <p:txBody>
          <a:bodyPr anchor="b" anchorCtr="0">
            <a:noAutofit/>
          </a:bodyPr>
          <a:lstStyle>
            <a:lvl1pPr algn="l">
              <a:lnSpc>
                <a:spcPts val="6000"/>
              </a:lnSpc>
              <a:defRPr sz="40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290692679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3_01 Section Divider">
    <p:bg>
      <p:bgPr>
        <a:solidFill>
          <a:srgbClr val="7F007D"/>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FF004C"/>
          </a:solidFill>
        </p:spPr>
        <p:txBody>
          <a:bodyPr wrap="square" lIns="0" tIns="0" rIns="0" bIns="0" rtlCol="0"/>
          <a:lstStyle/>
          <a:p>
            <a:endParaRPr sz="1029"/>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1" name="Title 1">
            <a:extLst>
              <a:ext uri="{FF2B5EF4-FFF2-40B4-BE49-F238E27FC236}">
                <a16:creationId xmlns:a16="http://schemas.microsoft.com/office/drawing/2014/main" id="{EBBB6D40-B4C9-8B4A-B2A6-126F64906376}"/>
              </a:ext>
            </a:extLst>
          </p:cNvPr>
          <p:cNvSpPr>
            <a:spLocks noGrp="1"/>
          </p:cNvSpPr>
          <p:nvPr>
            <p:ph type="ctrTitle"/>
          </p:nvPr>
        </p:nvSpPr>
        <p:spPr>
          <a:xfrm>
            <a:off x="384784" y="2861732"/>
            <a:ext cx="5741696" cy="2252135"/>
          </a:xfrm>
        </p:spPr>
        <p:txBody>
          <a:bodyPr anchor="b" anchorCtr="0">
            <a:noAutofit/>
          </a:bodyPr>
          <a:lstStyle>
            <a:lvl1pPr algn="l">
              <a:lnSpc>
                <a:spcPts val="6000"/>
              </a:lnSpc>
              <a:defRPr sz="40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418680009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03 Section Divider">
    <p:bg>
      <p:bgPr>
        <a:solidFill>
          <a:schemeClr val="accent3"/>
        </a:solidFill>
        <a:effectLst/>
      </p:bgPr>
    </p:bg>
    <p:spTree>
      <p:nvGrpSpPr>
        <p:cNvPr id="1" name=""/>
        <p:cNvGrpSpPr/>
        <p:nvPr/>
      </p:nvGrpSpPr>
      <p:grpSpPr>
        <a:xfrm>
          <a:off x="0" y="0"/>
          <a:ext cx="0" cy="0"/>
          <a:chOff x="0" y="0"/>
          <a:chExt cx="0" cy="0"/>
        </a:xfrm>
      </p:grpSpPr>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l="42453"/>
          <a:stretch/>
        </p:blipFill>
        <p:spPr>
          <a:xfrm>
            <a:off x="-1" y="2138695"/>
            <a:ext cx="11137643" cy="4973375"/>
          </a:xfrm>
          <a:prstGeom prst="rect">
            <a:avLst/>
          </a:prstGeom>
        </p:spPr>
      </p:pic>
      <p:sp>
        <p:nvSpPr>
          <p:cNvPr id="9" name="Title 1">
            <a:extLst>
              <a:ext uri="{FF2B5EF4-FFF2-40B4-BE49-F238E27FC236}">
                <a16:creationId xmlns:a16="http://schemas.microsoft.com/office/drawing/2014/main" id="{EBBB6D40-B4C9-8B4A-B2A6-126F64906376}"/>
              </a:ext>
            </a:extLst>
          </p:cNvPr>
          <p:cNvSpPr>
            <a:spLocks noGrp="1"/>
          </p:cNvSpPr>
          <p:nvPr>
            <p:ph type="ctrTitle"/>
          </p:nvPr>
        </p:nvSpPr>
        <p:spPr>
          <a:xfrm>
            <a:off x="387037" y="1083814"/>
            <a:ext cx="5627171" cy="2708193"/>
          </a:xfrm>
        </p:spPr>
        <p:txBody>
          <a:bodyPr anchor="b" anchorCtr="0">
            <a:noAutofit/>
          </a:bodyPr>
          <a:lstStyle>
            <a:lvl1pPr algn="l">
              <a:lnSpc>
                <a:spcPct val="90000"/>
              </a:lnSpc>
              <a:defRPr sz="4000" spc="60" baseline="0">
                <a:solidFill>
                  <a:schemeClr val="bg1"/>
                </a:solidFill>
              </a:defRPr>
            </a:lvl1pPr>
          </a:lstStyle>
          <a:p>
            <a:r>
              <a:rPr lang="en-US" noProof="0"/>
              <a:t>Click to edit Master title style</a:t>
            </a:r>
            <a:endParaRPr lang="en-GB" noProof="0"/>
          </a:p>
        </p:txBody>
      </p:sp>
    </p:spTree>
    <p:extLst>
      <p:ext uri="{BB962C8B-B14F-4D97-AF65-F5344CB8AC3E}">
        <p14:creationId xmlns:p14="http://schemas.microsoft.com/office/powerpoint/2010/main" val="254073626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5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67733" y="4707034"/>
            <a:ext cx="4136901" cy="1710617"/>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322105585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3_Text Slide - With side bar C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ontserrat Black" panose="00000A00000000000000" pitchFamily="2" charset="0"/>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4000" cap="all" spc="60" baseline="0">
                <a:solidFill>
                  <a:schemeClr val="bg1"/>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slide title to sit here</a:t>
            </a:r>
          </a:p>
        </p:txBody>
      </p:sp>
      <p:sp>
        <p:nvSpPr>
          <p:cNvPr id="7" name="Text Placeholder 4"/>
          <p:cNvSpPr>
            <a:spLocks noGrp="1"/>
          </p:cNvSpPr>
          <p:nvPr>
            <p:ph type="body" sz="quarter" idx="15" hasCustomPrompt="1"/>
          </p:nvPr>
        </p:nvSpPr>
        <p:spPr>
          <a:xfrm>
            <a:off x="5037137" y="1349984"/>
            <a:ext cx="6104995" cy="4094163"/>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laoreet</a:t>
            </a:r>
            <a:r>
              <a:rPr lang="en-US"/>
              <a:t> </a:t>
            </a:r>
            <a:r>
              <a:rPr lang="en-US" err="1"/>
              <a:t>dolore</a:t>
            </a:r>
            <a:r>
              <a:rPr lang="en-US"/>
              <a:t> magna.</a:t>
            </a:r>
          </a:p>
          <a:p>
            <a:pPr lvl="1"/>
            <a:r>
              <a:rPr lang="en-US"/>
              <a:t>Second level</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2" t="-5388" r="-9847" b="6180"/>
          <a:stretch/>
        </p:blipFill>
        <p:spPr>
          <a:xfrm>
            <a:off x="265143" y="388189"/>
            <a:ext cx="776377" cy="483079"/>
          </a:xfrm>
          <a:prstGeom prst="rect">
            <a:avLst/>
          </a:prstGeom>
        </p:spPr>
      </p:pic>
      <p:sp>
        <p:nvSpPr>
          <p:cNvPr id="10" name="Freeform 9">
            <a:extLst>
              <a:ext uri="{FF2B5EF4-FFF2-40B4-BE49-F238E27FC236}">
                <a16:creationId xmlns:a16="http://schemas.microsoft.com/office/drawing/2014/main" id="{DF3D0604-3EEB-7547-A86F-8B3EFC40A3EC}"/>
              </a:ext>
            </a:extLst>
          </p:cNvPr>
          <p:cNvSpPr/>
          <p:nvPr userDrawn="1"/>
        </p:nvSpPr>
        <p:spPr>
          <a:xfrm>
            <a:off x="364512" y="4446884"/>
            <a:ext cx="4313575" cy="1953317"/>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FF004C"/>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11115217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Divider_06">
    <p:bg>
      <p:bgPr>
        <a:solidFill>
          <a:schemeClr val="tx2"/>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rgbClr val="004050"/>
                </a:solidFill>
              </a:defRPr>
            </a:lvl1pPr>
          </a:lstStyle>
          <a:p>
            <a:r>
              <a:rPr lang="en-US" noProof="0"/>
              <a:t>CLICK TO EDIT TITLE</a:t>
            </a:r>
            <a:endParaRPr lang="en-GB" noProof="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2640080856"/>
      </p:ext>
    </p:extLst>
  </p:cSld>
  <p:clrMapOvr>
    <a:masterClrMapping/>
  </p:clrMapOvr>
  <p:hf hdr="0" dt="0"/>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76238" y="383649"/>
            <a:ext cx="3694112" cy="1962150"/>
          </a:xfrm>
        </p:spPr>
        <p:txBody>
          <a:bodyPr/>
          <a:lstStyle>
            <a:lvl1pPr marL="0" indent="0">
              <a:lnSpc>
                <a:spcPct val="90000"/>
              </a:lnSpc>
              <a:spcAft>
                <a:spcPts val="0"/>
              </a:spcAft>
              <a:buFont typeface="Arial" panose="020B0604020202020204" pitchFamily="34" charset="0"/>
              <a:buNone/>
              <a:defRPr sz="4000" cap="none" spc="60" baseline="0">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Page title </a:t>
            </a:r>
            <a:br>
              <a:rPr lang="en-US"/>
            </a:br>
            <a:r>
              <a:rPr lang="en-US"/>
              <a:t>to sit here</a:t>
            </a:r>
          </a:p>
        </p:txBody>
      </p:sp>
      <p:sp>
        <p:nvSpPr>
          <p:cNvPr id="5" name="Text Placeholder 4"/>
          <p:cNvSpPr>
            <a:spLocks noGrp="1"/>
          </p:cNvSpPr>
          <p:nvPr>
            <p:ph type="body" sz="quarter" idx="11" hasCustomPrompt="1"/>
          </p:nvPr>
        </p:nvSpPr>
        <p:spPr>
          <a:xfrm>
            <a:off x="6195034" y="3432175"/>
            <a:ext cx="5621337" cy="3046413"/>
          </a:xfrm>
        </p:spPr>
        <p:txBody>
          <a:bodyPr/>
          <a:lstStyle>
            <a:lvl1pPr marL="270000" indent="-270000">
              <a:buFont typeface="Arial" panose="020B0604020202020204" pitchFamily="34" charset="0"/>
              <a:buChar char="•"/>
              <a:defRPr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4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1">
              <a:lnSpc>
                <a:spcPct val="100000"/>
              </a:lnSpc>
              <a:spcAft>
                <a:spcPts val="1200"/>
              </a:spcAft>
              <a:buFont typeface="Arial" panose="020B0604020202020204" pitchFamily="34" charset="0"/>
              <a:buChar char="•"/>
            </a:pPr>
            <a:r>
              <a:rPr lang="en-GB"/>
              <a:t>Text to sit here</a:t>
            </a:r>
          </a:p>
          <a:p>
            <a:pPr lvl="1">
              <a:lnSpc>
                <a:spcPct val="100000"/>
              </a:lnSpc>
              <a:spcAft>
                <a:spcPts val="1200"/>
              </a:spcAft>
              <a:buFont typeface="Arial" panose="020B0604020202020204" pitchFamily="34" charset="0"/>
              <a:buChar cha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marL="180000" marR="0" lvl="1"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a:pPr>
            <a:r>
              <a:rPr lang="en-GB"/>
              <a:t>Text to sit here</a:t>
            </a:r>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a:p>
            <a:pPr lvl="1">
              <a:lnSpc>
                <a:spcPct val="100000"/>
              </a:lnSpc>
              <a:spcAft>
                <a:spcPts val="1200"/>
              </a:spcAft>
              <a:buFont typeface="Arial" panose="020B0604020202020204" pitchFamily="34" charset="0"/>
              <a:buChar char="•"/>
            </a:pPr>
            <a:endParaRPr lang="en-GB"/>
          </a:p>
        </p:txBody>
      </p:sp>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65921143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378656558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61769710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0" cy="5121386"/>
          </a:xfrm>
        </p:spPr>
        <p:txBody>
          <a:bodyPr/>
          <a:lstStyle>
            <a:lvl1pPr marL="0" indent="0">
              <a:lnSpc>
                <a:spcPts val="4600"/>
              </a:lnSpc>
              <a:spcAft>
                <a:spcPts val="1800"/>
              </a:spcAft>
              <a:buNone/>
              <a:defRPr lang="en-US" sz="4200" b="0" i="0" kern="1200" dirty="0" smtClean="0">
                <a:solidFill>
                  <a:schemeClr val="bg1"/>
                </a:solidFill>
                <a:latin typeface="Montserrat Black" panose="00000A00000000000000" pitchFamily="2" charset="0"/>
                <a:ea typeface="+mn-ea"/>
                <a:cs typeface="Montserrat Black" panose="00000A00000000000000" pitchFamily="2" charset="0"/>
              </a:defRPr>
            </a:lvl1pPr>
            <a:lvl2pPr marL="0" marR="0" indent="0" algn="l" defTabSz="914400" rtl="0" eaLnBrk="1" fontAlgn="auto" latinLnBrk="0" hangingPunct="1">
              <a:lnSpc>
                <a:spcPts val="2000"/>
              </a:lnSpc>
              <a:spcBef>
                <a:spcPts val="0"/>
              </a:spcBef>
              <a:spcAft>
                <a:spcPts val="650"/>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6"/>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8" y="377825"/>
            <a:ext cx="738525" cy="522000"/>
          </a:xfrm>
          <a:prstGeom prst="rect">
            <a:avLst/>
          </a:prstGeom>
        </p:spPr>
      </p:pic>
    </p:spTree>
    <p:extLst>
      <p:ext uri="{BB962C8B-B14F-4D97-AF65-F5344CB8AC3E}">
        <p14:creationId xmlns:p14="http://schemas.microsoft.com/office/powerpoint/2010/main" val="159190598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2061" y="383649"/>
            <a:ext cx="114257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387021" y="377825"/>
            <a:ext cx="948311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3" name="Text Placeholder 4"/>
          <p:cNvSpPr>
            <a:spLocks noGrp="1"/>
          </p:cNvSpPr>
          <p:nvPr>
            <p:ph type="body" sz="quarter" idx="15" hasCustomPrompt="1"/>
          </p:nvPr>
        </p:nvSpPr>
        <p:spPr>
          <a:xfrm>
            <a:off x="1167297" y="2921078"/>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4" name="Text Placeholder 4"/>
          <p:cNvSpPr>
            <a:spLocks noGrp="1"/>
          </p:cNvSpPr>
          <p:nvPr>
            <p:ph type="body" sz="quarter" idx="16" hasCustomPrompt="1"/>
          </p:nvPr>
        </p:nvSpPr>
        <p:spPr>
          <a:xfrm>
            <a:off x="3747515" y="2921078"/>
            <a:ext cx="2068065"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6" name="Text Placeholder 4"/>
          <p:cNvSpPr>
            <a:spLocks noGrp="1"/>
          </p:cNvSpPr>
          <p:nvPr>
            <p:ph type="body" sz="quarter" idx="17" hasCustomPrompt="1"/>
          </p:nvPr>
        </p:nvSpPr>
        <p:spPr>
          <a:xfrm>
            <a:off x="6257866" y="2921078"/>
            <a:ext cx="2130523"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7" name="Picture Placeholder 21"/>
          <p:cNvSpPr>
            <a:spLocks noGrp="1"/>
          </p:cNvSpPr>
          <p:nvPr>
            <p:ph type="pic" sz="quarter" idx="18" hasCustomPrompt="1"/>
          </p:nvPr>
        </p:nvSpPr>
        <p:spPr>
          <a:xfrm>
            <a:off x="1167298" y="1240564"/>
            <a:ext cx="1437932" cy="1437930"/>
          </a:xfrm>
        </p:spPr>
        <p:txBody>
          <a:bodyPr/>
          <a:lstStyle>
            <a:lvl1pPr marL="0" indent="0">
              <a:buNone/>
              <a:defRPr/>
            </a:lvl1pPr>
          </a:lstStyle>
          <a:p>
            <a:r>
              <a:rPr lang="en-GB"/>
              <a:t>icon</a:t>
            </a:r>
          </a:p>
        </p:txBody>
      </p:sp>
      <p:sp>
        <p:nvSpPr>
          <p:cNvPr id="8" name="Picture Placeholder 21"/>
          <p:cNvSpPr>
            <a:spLocks noGrp="1"/>
          </p:cNvSpPr>
          <p:nvPr>
            <p:ph type="pic" sz="quarter" idx="19" hasCustomPrompt="1"/>
          </p:nvPr>
        </p:nvSpPr>
        <p:spPr>
          <a:xfrm>
            <a:off x="3747516" y="1233488"/>
            <a:ext cx="1437932" cy="1437930"/>
          </a:xfrm>
        </p:spPr>
        <p:txBody>
          <a:bodyPr/>
          <a:lstStyle>
            <a:lvl1pPr marL="0" indent="0">
              <a:buNone/>
              <a:defRPr/>
            </a:lvl1pPr>
          </a:lstStyle>
          <a:p>
            <a:r>
              <a:rPr lang="en-GB"/>
              <a:t>icon</a:t>
            </a:r>
          </a:p>
        </p:txBody>
      </p:sp>
      <p:sp>
        <p:nvSpPr>
          <p:cNvPr id="9" name="Picture Placeholder 21"/>
          <p:cNvSpPr>
            <a:spLocks noGrp="1"/>
          </p:cNvSpPr>
          <p:nvPr>
            <p:ph type="pic" sz="quarter" idx="20" hasCustomPrompt="1"/>
          </p:nvPr>
        </p:nvSpPr>
        <p:spPr>
          <a:xfrm>
            <a:off x="6257867" y="1240564"/>
            <a:ext cx="1437932" cy="1437930"/>
          </a:xfrm>
        </p:spPr>
        <p:txBody>
          <a:bodyPr/>
          <a:lstStyle>
            <a:lvl1pPr marL="0" indent="0">
              <a:buNone/>
              <a:defRPr/>
            </a:lvl1pPr>
          </a:lstStyle>
          <a:p>
            <a:r>
              <a:rPr lang="en-GB"/>
              <a:t>icon</a:t>
            </a:r>
          </a:p>
        </p:txBody>
      </p:sp>
      <p:sp>
        <p:nvSpPr>
          <p:cNvPr id="10" name="Text Placeholder 4"/>
          <p:cNvSpPr>
            <a:spLocks noGrp="1"/>
          </p:cNvSpPr>
          <p:nvPr>
            <p:ph type="body" sz="quarter" idx="21" hasCustomPrompt="1"/>
          </p:nvPr>
        </p:nvSpPr>
        <p:spPr>
          <a:xfrm>
            <a:off x="8744940" y="2936069"/>
            <a:ext cx="2183449" cy="2749952"/>
          </a:xfrm>
        </p:spPr>
        <p:txBody>
          <a:bodyPr/>
          <a:lstStyle>
            <a:lvl1pPr marL="0" indent="0">
              <a:lnSpc>
                <a:spcPct val="100000"/>
              </a:lnSpc>
              <a:buFont typeface="Arial" panose="020B0604020202020204" pitchFamily="34" charset="0"/>
              <a:buNone/>
              <a:defRPr sz="18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a:t>Edit text</a:t>
            </a:r>
          </a:p>
        </p:txBody>
      </p:sp>
      <p:sp>
        <p:nvSpPr>
          <p:cNvPr id="11" name="Picture Placeholder 21"/>
          <p:cNvSpPr>
            <a:spLocks noGrp="1"/>
          </p:cNvSpPr>
          <p:nvPr>
            <p:ph type="pic" sz="quarter" idx="22" hasCustomPrompt="1"/>
          </p:nvPr>
        </p:nvSpPr>
        <p:spPr>
          <a:xfrm>
            <a:off x="8744941" y="1255555"/>
            <a:ext cx="1437932" cy="1437930"/>
          </a:xfrm>
        </p:spPr>
        <p:txBody>
          <a:bodyPr/>
          <a:lstStyle>
            <a:lvl1pPr marL="0" indent="0">
              <a:buNone/>
              <a:defRPr/>
            </a:lvl1pPr>
          </a:lstStyle>
          <a:p>
            <a:r>
              <a:rPr lang="en-GB"/>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4"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1" name="Text Placeholder 2"/>
          <p:cNvSpPr>
            <a:spLocks noGrp="1"/>
          </p:cNvSpPr>
          <p:nvPr>
            <p:ph type="body" sz="quarter" idx="12" hasCustomPrompt="1"/>
          </p:nvPr>
        </p:nvSpPr>
        <p:spPr>
          <a:xfrm>
            <a:off x="382587" y="384572"/>
            <a:ext cx="9491663"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Text Placeholder 7"/>
          <p:cNvSpPr>
            <a:spLocks noGrp="1"/>
          </p:cNvSpPr>
          <p:nvPr>
            <p:ph type="body" sz="quarter" idx="13" hasCustomPrompt="1"/>
          </p:nvPr>
        </p:nvSpPr>
        <p:spPr>
          <a:xfrm>
            <a:off x="3613793" y="1246664"/>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6" name="Text Placeholder 7"/>
          <p:cNvSpPr>
            <a:spLocks noGrp="1"/>
          </p:cNvSpPr>
          <p:nvPr>
            <p:ph type="body" sz="quarter" idx="14" hasCustomPrompt="1"/>
          </p:nvPr>
        </p:nvSpPr>
        <p:spPr>
          <a:xfrm>
            <a:off x="6059712" y="1246663"/>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Text Placeholder 7"/>
          <p:cNvSpPr>
            <a:spLocks noGrp="1"/>
          </p:cNvSpPr>
          <p:nvPr>
            <p:ph type="body" sz="quarter" idx="15" hasCustomPrompt="1"/>
          </p:nvPr>
        </p:nvSpPr>
        <p:spPr>
          <a:xfrm>
            <a:off x="8505631" y="1246662"/>
            <a:ext cx="2153905" cy="4376323"/>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79" y="1240838"/>
            <a:ext cx="5612745" cy="5237749"/>
          </a:xfrm>
          <a:prstGeom prst="rect">
            <a:avLst/>
          </a:prstGeom>
        </p:spPr>
        <p:txBody>
          <a:bodyPr/>
          <a:lstStyle>
            <a:lvl1pPr marL="0" indent="0">
              <a:buNone/>
              <a:defRPr/>
            </a:lvl1pPr>
          </a:lstStyle>
          <a:p>
            <a:r>
              <a:rPr lang="en-US"/>
              <a:t>Click icon to add picture</a:t>
            </a:r>
          </a:p>
        </p:txBody>
      </p:sp>
      <p:sp>
        <p:nvSpPr>
          <p:cNvPr id="10" name="Text Placeholder 7"/>
          <p:cNvSpPr>
            <a:spLocks noGrp="1"/>
          </p:cNvSpPr>
          <p:nvPr>
            <p:ph type="body" sz="quarter" idx="11" hasCustomPrompt="1"/>
          </p:nvPr>
        </p:nvSpPr>
        <p:spPr>
          <a:xfrm>
            <a:off x="6186487" y="1239312"/>
            <a:ext cx="5621337" cy="5239275"/>
          </a:xfrm>
        </p:spPr>
        <p:txBody>
          <a:bodyPr/>
          <a:lstStyle>
            <a:lvl1pPr marL="0" indent="0">
              <a:lnSpc>
                <a:spcPct val="100000"/>
              </a:lnSpc>
              <a:buFont typeface="Arial" panose="020B0604020202020204" pitchFamily="34" charset="0"/>
              <a:buNone/>
              <a:defRPr sz="1800" b="0"/>
            </a:lvl1pPr>
            <a:lvl2pPr marL="171450" marR="0" indent="-171450" algn="l" defTabSz="914400" rtl="0" eaLnBrk="1" fontAlgn="auto" latinLnBrk="0" hangingPunct="1">
              <a:lnSpc>
                <a:spcPct val="100000"/>
              </a:lnSpc>
              <a:spcBef>
                <a:spcPts val="0"/>
              </a:spcBef>
              <a:spcAft>
                <a:spcPts val="650"/>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22636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1" y="1239312"/>
            <a:ext cx="5621863" cy="523927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a:t>Edit text</a:t>
            </a:r>
          </a:p>
          <a:p>
            <a:pPr lvl="1"/>
            <a:r>
              <a:rPr lang="en-US"/>
              <a:t>Second level</a:t>
            </a:r>
          </a:p>
          <a:p>
            <a:pPr lvl="1"/>
            <a:r>
              <a:rPr lang="en-US"/>
              <a:t>Third level</a:t>
            </a:r>
          </a:p>
          <a:p>
            <a:pPr lvl="1"/>
            <a:r>
              <a:rPr lang="en-US"/>
              <a:t>Fourth level</a:t>
            </a:r>
          </a:p>
          <a:p>
            <a:pPr lvl="1"/>
            <a:r>
              <a:rPr lang="en-US"/>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4" y="1246662"/>
            <a:ext cx="5608641" cy="5231924"/>
          </a:xfrm>
          <a:prstGeom prst="rect">
            <a:avLst/>
          </a:prstGeom>
        </p:spPr>
        <p:txBody>
          <a:bodyPr/>
          <a:lstStyle>
            <a:lvl1pPr marL="0" indent="0">
              <a:buNone/>
              <a:defRPr/>
            </a:lvl1pPr>
          </a:lstStyle>
          <a:p>
            <a:r>
              <a:rPr lang="en-US"/>
              <a:t>Click icon to add picture</a:t>
            </a:r>
          </a:p>
        </p:txBody>
      </p:sp>
      <p:sp>
        <p:nvSpPr>
          <p:cNvPr id="11" name="Text Placeholder 2"/>
          <p:cNvSpPr>
            <a:spLocks noGrp="1"/>
          </p:cNvSpPr>
          <p:nvPr>
            <p:ph type="body" sz="quarter" idx="12" hasCustomPrompt="1"/>
          </p:nvPr>
        </p:nvSpPr>
        <p:spPr>
          <a:xfrm>
            <a:off x="382587" y="383649"/>
            <a:ext cx="11425238" cy="520262"/>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Montserrat Black" panose="00000A00000000000000" pitchFamily="2"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084637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png"/><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slideLayout" Target="../slideLayouts/slideLayout14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image" Target="../media/image1.png"/><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31" Type="http://schemas.openxmlformats.org/officeDocument/2006/relationships/slideLayout" Target="../slideLayouts/slideLayout144.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theme" Target="../theme/theme2.xml"/><Relationship Id="rId8"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9" Type="http://schemas.openxmlformats.org/officeDocument/2006/relationships/image" Target="../media/image1.png"/><Relationship Id="rId21" Type="http://schemas.openxmlformats.org/officeDocument/2006/relationships/slideLayout" Target="../slideLayouts/slideLayout168.xml"/><Relationship Id="rId34" Type="http://schemas.openxmlformats.org/officeDocument/2006/relationships/slideLayout" Target="../slideLayouts/slideLayout181.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33" Type="http://schemas.openxmlformats.org/officeDocument/2006/relationships/slideLayout" Target="../slideLayouts/slideLayout180.xml"/><Relationship Id="rId38" Type="http://schemas.openxmlformats.org/officeDocument/2006/relationships/theme" Target="../theme/theme3.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29" Type="http://schemas.openxmlformats.org/officeDocument/2006/relationships/slideLayout" Target="../slideLayouts/slideLayout176.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32" Type="http://schemas.openxmlformats.org/officeDocument/2006/relationships/slideLayout" Target="../slideLayouts/slideLayout179.xml"/><Relationship Id="rId37" Type="http://schemas.openxmlformats.org/officeDocument/2006/relationships/slideLayout" Target="../slideLayouts/slideLayout184.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slideLayout" Target="../slideLayouts/slideLayout175.xml"/><Relationship Id="rId36" Type="http://schemas.openxmlformats.org/officeDocument/2006/relationships/slideLayout" Target="../slideLayouts/slideLayout183.xml"/><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31" Type="http://schemas.openxmlformats.org/officeDocument/2006/relationships/slideLayout" Target="../slideLayouts/slideLayout178.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slideLayout" Target="../slideLayouts/slideLayout174.xml"/><Relationship Id="rId30" Type="http://schemas.openxmlformats.org/officeDocument/2006/relationships/slideLayout" Target="../slideLayouts/slideLayout177.xml"/><Relationship Id="rId35" Type="http://schemas.openxmlformats.org/officeDocument/2006/relationships/slideLayout" Target="../slideLayouts/slideLayout182.xml"/><Relationship Id="rId8" Type="http://schemas.openxmlformats.org/officeDocument/2006/relationships/slideLayout" Target="../slideLayouts/slideLayout155.xml"/><Relationship Id="rId3" Type="http://schemas.openxmlformats.org/officeDocument/2006/relationships/slideLayout" Target="../slideLayouts/slideLayout15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26" Type="http://schemas.openxmlformats.org/officeDocument/2006/relationships/slideLayout" Target="../slideLayouts/slideLayout210.xml"/><Relationship Id="rId3" Type="http://schemas.openxmlformats.org/officeDocument/2006/relationships/slideLayout" Target="../slideLayouts/slideLayout187.xml"/><Relationship Id="rId21" Type="http://schemas.openxmlformats.org/officeDocument/2006/relationships/slideLayout" Target="../slideLayouts/slideLayout205.xml"/><Relationship Id="rId34" Type="http://schemas.openxmlformats.org/officeDocument/2006/relationships/image" Target="../media/image1.png"/><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theme" Target="../theme/theme4.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0" Type="http://schemas.openxmlformats.org/officeDocument/2006/relationships/slideLayout" Target="../slideLayouts/slideLayout204.xml"/><Relationship Id="rId29" Type="http://schemas.openxmlformats.org/officeDocument/2006/relationships/slideLayout" Target="../slideLayouts/slideLayout213.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10" Type="http://schemas.openxmlformats.org/officeDocument/2006/relationships/slideLayout" Target="../slideLayouts/slideLayout194.xml"/><Relationship Id="rId19" Type="http://schemas.openxmlformats.org/officeDocument/2006/relationships/slideLayout" Target="../slideLayouts/slideLayout203.xml"/><Relationship Id="rId31" Type="http://schemas.openxmlformats.org/officeDocument/2006/relationships/slideLayout" Target="../slideLayouts/slideLayout215.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8" Type="http://schemas.openxmlformats.org/officeDocument/2006/relationships/slideLayout" Target="../slideLayouts/slideLayout19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image" Target="../media/image1.png"/><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image" Target="../media/image11.svg"/><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image" Target="../media/image10.png"/><Relationship Id="rId5" Type="http://schemas.openxmlformats.org/officeDocument/2006/relationships/slideLayout" Target="../slideLayouts/slideLayout221.xml"/><Relationship Id="rId10" Type="http://schemas.openxmlformats.org/officeDocument/2006/relationships/theme" Target="../theme/theme5.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2406311430"/>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 id="2147483891" r:id="rId18"/>
    <p:sldLayoutId id="2147483892" r:id="rId19"/>
    <p:sldLayoutId id="2147483893" r:id="rId20"/>
    <p:sldLayoutId id="2147483894" r:id="rId21"/>
    <p:sldLayoutId id="2147483895" r:id="rId22"/>
    <p:sldLayoutId id="2147483896" r:id="rId23"/>
    <p:sldLayoutId id="2147483897" r:id="rId24"/>
    <p:sldLayoutId id="2147483898" r:id="rId25"/>
    <p:sldLayoutId id="2147483899" r:id="rId26"/>
    <p:sldLayoutId id="2147483900" r:id="rId27"/>
    <p:sldLayoutId id="2147483901" r:id="rId28"/>
    <p:sldLayoutId id="2147483902" r:id="rId29"/>
    <p:sldLayoutId id="2147483903" r:id="rId30"/>
    <p:sldLayoutId id="2147483904" r:id="rId31"/>
    <p:sldLayoutId id="2147483905" r:id="rId32"/>
    <p:sldLayoutId id="2147483906" r:id="rId33"/>
    <p:sldLayoutId id="2147483910" r:id="rId34"/>
    <p:sldLayoutId id="2147483911" r:id="rId35"/>
    <p:sldLayoutId id="2147483798" r:id="rId36"/>
    <p:sldLayoutId id="2147483815" r:id="rId37"/>
    <p:sldLayoutId id="2147483846" r:id="rId38"/>
    <p:sldLayoutId id="2147483847" r:id="rId39"/>
    <p:sldLayoutId id="2147483848" r:id="rId40"/>
    <p:sldLayoutId id="2147483850" r:id="rId41"/>
    <p:sldLayoutId id="2147483806" r:id="rId42"/>
    <p:sldLayoutId id="2147483709" r:id="rId43"/>
    <p:sldLayoutId id="2147483816" r:id="rId44"/>
    <p:sldLayoutId id="2147483817" r:id="rId45"/>
    <p:sldLayoutId id="2147483818" r:id="rId46"/>
    <p:sldLayoutId id="2147483747" r:id="rId47"/>
    <p:sldLayoutId id="2147483779" r:id="rId48"/>
    <p:sldLayoutId id="2147483789" r:id="rId49"/>
    <p:sldLayoutId id="2147483788" r:id="rId50"/>
    <p:sldLayoutId id="2147483778" r:id="rId51"/>
    <p:sldLayoutId id="2147483696" r:id="rId52"/>
    <p:sldLayoutId id="2147483790" r:id="rId53"/>
    <p:sldLayoutId id="2147483791" r:id="rId54"/>
    <p:sldLayoutId id="2147483802" r:id="rId55"/>
    <p:sldLayoutId id="2147483804" r:id="rId56"/>
    <p:sldLayoutId id="2147483792" r:id="rId57"/>
    <p:sldLayoutId id="2147483801" r:id="rId58"/>
    <p:sldLayoutId id="2147483803" r:id="rId59"/>
    <p:sldLayoutId id="2147483808" r:id="rId60"/>
    <p:sldLayoutId id="2147483820" r:id="rId61"/>
    <p:sldLayoutId id="2147483821" r:id="rId62"/>
    <p:sldLayoutId id="2147483822" r:id="rId63"/>
    <p:sldLayoutId id="2147483823" r:id="rId64"/>
    <p:sldLayoutId id="2147483824" r:id="rId65"/>
    <p:sldLayoutId id="2147483827" r:id="rId66"/>
    <p:sldLayoutId id="2147483854" r:id="rId67"/>
    <p:sldLayoutId id="2147483828" r:id="rId68"/>
    <p:sldLayoutId id="2147483858" r:id="rId69"/>
    <p:sldLayoutId id="2147483859" r:id="rId70"/>
    <p:sldLayoutId id="2147483860" r:id="rId71"/>
    <p:sldLayoutId id="2147483857" r:id="rId72"/>
    <p:sldLayoutId id="2147483830" r:id="rId73"/>
    <p:sldLayoutId id="2147483831" r:id="rId74"/>
    <p:sldLayoutId id="2147483832" r:id="rId75"/>
    <p:sldLayoutId id="2147483833" r:id="rId76"/>
    <p:sldLayoutId id="2147483834" r:id="rId77"/>
    <p:sldLayoutId id="2147483836" r:id="rId78"/>
    <p:sldLayoutId id="2147483855" r:id="rId79"/>
    <p:sldLayoutId id="2147483862" r:id="rId80"/>
    <p:sldLayoutId id="2147483863" r:id="rId81"/>
    <p:sldLayoutId id="2147483864" r:id="rId82"/>
    <p:sldLayoutId id="2147483865" r:id="rId83"/>
    <p:sldLayoutId id="2147483838" r:id="rId84"/>
    <p:sldLayoutId id="2147483839" r:id="rId85"/>
    <p:sldLayoutId id="2147483840" r:id="rId86"/>
    <p:sldLayoutId id="2147483842" r:id="rId87"/>
    <p:sldLayoutId id="2147483843" r:id="rId88"/>
    <p:sldLayoutId id="2147483844" r:id="rId89"/>
    <p:sldLayoutId id="2147483845" r:id="rId90"/>
    <p:sldLayoutId id="2147483866" r:id="rId91"/>
    <p:sldLayoutId id="2147483867" r:id="rId92"/>
    <p:sldLayoutId id="2147483868" r:id="rId93"/>
    <p:sldLayoutId id="2147483869" r:id="rId94"/>
    <p:sldLayoutId id="2147483734" r:id="rId95"/>
    <p:sldLayoutId id="2147483796" r:id="rId96"/>
    <p:sldLayoutId id="2147483719" r:id="rId97"/>
    <p:sldLayoutId id="2147483787" r:id="rId98"/>
    <p:sldLayoutId id="2147483784" r:id="rId99"/>
    <p:sldLayoutId id="2147483810" r:id="rId100"/>
    <p:sldLayoutId id="2147483851" r:id="rId101"/>
    <p:sldLayoutId id="2147483852" r:id="rId102"/>
    <p:sldLayoutId id="2147483853" r:id="rId103"/>
    <p:sldLayoutId id="2147483724" r:id="rId104"/>
    <p:sldLayoutId id="2147483797" r:id="rId105"/>
    <p:sldLayoutId id="2147483819" r:id="rId106"/>
    <p:sldLayoutId id="2147483814" r:id="rId107"/>
    <p:sldLayoutId id="2147483811" r:id="rId108"/>
    <p:sldLayoutId id="2147483812" r:id="rId109"/>
    <p:sldLayoutId id="2147483813" r:id="rId110"/>
    <p:sldLayoutId id="2147483871" r:id="rId111"/>
    <p:sldLayoutId id="2147484029" r:id="rId112"/>
    <p:sldLayoutId id="2147484030" r:id="rId11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1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1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1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1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5" pos="851">
          <p15:clr>
            <a:srgbClr val="F26B43"/>
          </p15:clr>
        </p15:guide>
        <p15:guide id="8" pos="1955">
          <p15:clr>
            <a:srgbClr val="F26B43"/>
          </p15:clr>
        </p15:guide>
        <p15:guide id="14" pos="3783">
          <p15:clr>
            <a:srgbClr val="F26B43"/>
          </p15:clr>
        </p15:guide>
        <p15:guide id="17" pos="4507">
          <p15:clr>
            <a:srgbClr val="F26B43"/>
          </p15:clr>
        </p15:guide>
        <p15:guide id="20" pos="5611">
          <p15:clr>
            <a:srgbClr val="F26B43"/>
          </p15:clr>
        </p15:guide>
        <p15:guide id="23" pos="6335">
          <p15:clr>
            <a:srgbClr val="F26B43"/>
          </p15:clr>
        </p15:guide>
        <p15:guide id="26" pos="7439">
          <p15:clr>
            <a:srgbClr val="F26B43"/>
          </p15:clr>
        </p15:guide>
        <p15:guide id="29" orient="horz" pos="238" userDrawn="1">
          <p15:clr>
            <a:srgbClr val="F26B43"/>
          </p15:clr>
        </p15:guide>
        <p15:guide id="30" orient="horz" pos="4081" userDrawn="1">
          <p15:clr>
            <a:srgbClr val="F26B43"/>
          </p15:clr>
        </p15:guide>
        <p15:guide id="31" pos="237" userDrawn="1">
          <p15:clr>
            <a:srgbClr val="F26B43"/>
          </p15:clr>
        </p15:guide>
        <p15:guide id="32" pos="732" userDrawn="1">
          <p15:clr>
            <a:srgbClr val="F26B43"/>
          </p15:clr>
        </p15:guide>
        <p15:guide id="33" pos="850" userDrawn="1">
          <p15:clr>
            <a:srgbClr val="F26B43"/>
          </p15:clr>
        </p15:guide>
        <p15:guide id="34" pos="1345" userDrawn="1">
          <p15:clr>
            <a:srgbClr val="F26B43"/>
          </p15:clr>
        </p15:guide>
        <p15:guide id="35" pos="1460" userDrawn="1">
          <p15:clr>
            <a:srgbClr val="F26B43"/>
          </p15:clr>
        </p15:guide>
        <p15:guide id="36" pos="1954" userDrawn="1">
          <p15:clr>
            <a:srgbClr val="F26B43"/>
          </p15:clr>
        </p15:guide>
        <p15:guide id="37" pos="2069" userDrawn="1">
          <p15:clr>
            <a:srgbClr val="F26B43"/>
          </p15:clr>
        </p15:guide>
        <p15:guide id="38" pos="2564" userDrawn="1">
          <p15:clr>
            <a:srgbClr val="F26B43"/>
          </p15:clr>
        </p15:guide>
        <p15:guide id="39" pos="2683" userDrawn="1">
          <p15:clr>
            <a:srgbClr val="F26B43"/>
          </p15:clr>
        </p15:guide>
        <p15:guide id="40" pos="3173" userDrawn="1">
          <p15:clr>
            <a:srgbClr val="F26B43"/>
          </p15:clr>
        </p15:guide>
        <p15:guide id="41" pos="3288" userDrawn="1">
          <p15:clr>
            <a:srgbClr val="F26B43"/>
          </p15:clr>
        </p15:guide>
        <p15:guide id="42" pos="3782" userDrawn="1">
          <p15:clr>
            <a:srgbClr val="F26B43"/>
          </p15:clr>
        </p15:guide>
        <p15:guide id="43" pos="3897" userDrawn="1">
          <p15:clr>
            <a:srgbClr val="F26B43"/>
          </p15:clr>
        </p15:guide>
        <p15:guide id="44" pos="4392" userDrawn="1">
          <p15:clr>
            <a:srgbClr val="F26B43"/>
          </p15:clr>
        </p15:guide>
        <p15:guide id="45" pos="4506" userDrawn="1">
          <p15:clr>
            <a:srgbClr val="F26B43"/>
          </p15:clr>
        </p15:guide>
        <p15:guide id="46" pos="5001" userDrawn="1">
          <p15:clr>
            <a:srgbClr val="F26B43"/>
          </p15:clr>
        </p15:guide>
        <p15:guide id="47" pos="5115" userDrawn="1">
          <p15:clr>
            <a:srgbClr val="F26B43"/>
          </p15:clr>
        </p15:guide>
        <p15:guide id="48" pos="5610" userDrawn="1">
          <p15:clr>
            <a:srgbClr val="F26B43"/>
          </p15:clr>
        </p15:guide>
        <p15:guide id="49" pos="5725" userDrawn="1">
          <p15:clr>
            <a:srgbClr val="F26B43"/>
          </p15:clr>
        </p15:guide>
        <p15:guide id="50" pos="6220" userDrawn="1">
          <p15:clr>
            <a:srgbClr val="F26B43"/>
          </p15:clr>
        </p15:guide>
        <p15:guide id="51" pos="6334" userDrawn="1">
          <p15:clr>
            <a:srgbClr val="F26B43"/>
          </p15:clr>
        </p15:guide>
        <p15:guide id="52" pos="6829" userDrawn="1">
          <p15:clr>
            <a:srgbClr val="F26B43"/>
          </p15:clr>
        </p15:guide>
        <p15:guide id="53" pos="6943" userDrawn="1">
          <p15:clr>
            <a:srgbClr val="F26B43"/>
          </p15:clr>
        </p15:guide>
        <p15:guide id="54" pos="7438" userDrawn="1">
          <p15:clr>
            <a:srgbClr val="F26B43"/>
          </p15:clr>
        </p15:guide>
        <p15:guide id="55" pos="3840" userDrawn="1">
          <p15:clr>
            <a:srgbClr val="9FCC3B"/>
          </p15:clr>
        </p15:guide>
        <p15:guide id="56" orient="horz" pos="2160" userDrawn="1">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75994166"/>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 id="2147483930" r:id="rId18"/>
    <p:sldLayoutId id="2147483931" r:id="rId19"/>
    <p:sldLayoutId id="2147483932" r:id="rId20"/>
    <p:sldLayoutId id="2147483933" r:id="rId21"/>
    <p:sldLayoutId id="2147483934" r:id="rId22"/>
    <p:sldLayoutId id="2147483935" r:id="rId23"/>
    <p:sldLayoutId id="2147483936" r:id="rId24"/>
    <p:sldLayoutId id="2147483937" r:id="rId25"/>
    <p:sldLayoutId id="2147483938" r:id="rId26"/>
    <p:sldLayoutId id="2147483939" r:id="rId27"/>
    <p:sldLayoutId id="2147483940" r:id="rId28"/>
    <p:sldLayoutId id="2147483941" r:id="rId29"/>
    <p:sldLayoutId id="2147483942" r:id="rId30"/>
    <p:sldLayoutId id="2147483943" r:id="rId31"/>
    <p:sldLayoutId id="2147483944" r:id="rId32"/>
    <p:sldLayoutId id="2147483945" r:id="rId33"/>
    <p:sldLayoutId id="2147483946" r:id="rId34"/>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4283998708"/>
      </p:ext>
    </p:extLst>
  </p:cSld>
  <p:clrMap bg1="lt1" tx1="dk1" bg2="lt2" tx2="dk2" accent1="accent1" accent2="accent2" accent3="accent3" accent4="accent4" accent5="accent5" accent6="accent6" hlink="hlink" folHlink="folHlink"/>
  <p:sldLayoutIdLst>
    <p:sldLayoutId id="2147483948" r:id="rId1"/>
    <p:sldLayoutId id="2147483949" r:id="rId2"/>
    <p:sldLayoutId id="2147483950" r:id="rId3"/>
    <p:sldLayoutId id="2147483951" r:id="rId4"/>
    <p:sldLayoutId id="2147483952" r:id="rId5"/>
    <p:sldLayoutId id="2147483953" r:id="rId6"/>
    <p:sldLayoutId id="2147483954" r:id="rId7"/>
    <p:sldLayoutId id="2147483955" r:id="rId8"/>
    <p:sldLayoutId id="2147483956" r:id="rId9"/>
    <p:sldLayoutId id="2147483957" r:id="rId10"/>
    <p:sldLayoutId id="2147483958" r:id="rId11"/>
    <p:sldLayoutId id="2147483959" r:id="rId12"/>
    <p:sldLayoutId id="2147483960" r:id="rId13"/>
    <p:sldLayoutId id="2147483961" r:id="rId14"/>
    <p:sldLayoutId id="2147483962" r:id="rId15"/>
    <p:sldLayoutId id="2147483963" r:id="rId16"/>
    <p:sldLayoutId id="2147483964" r:id="rId17"/>
    <p:sldLayoutId id="2147483965" r:id="rId18"/>
    <p:sldLayoutId id="2147483966" r:id="rId19"/>
    <p:sldLayoutId id="2147483967" r:id="rId20"/>
    <p:sldLayoutId id="2147483968" r:id="rId21"/>
    <p:sldLayoutId id="2147483969" r:id="rId22"/>
    <p:sldLayoutId id="2147483970" r:id="rId23"/>
    <p:sldLayoutId id="2147483971" r:id="rId24"/>
    <p:sldLayoutId id="2147483972" r:id="rId25"/>
    <p:sldLayoutId id="2147483973" r:id="rId26"/>
    <p:sldLayoutId id="2147483974" r:id="rId27"/>
    <p:sldLayoutId id="2147483975" r:id="rId28"/>
    <p:sldLayoutId id="2147483976" r:id="rId29"/>
    <p:sldLayoutId id="2147483977" r:id="rId30"/>
    <p:sldLayoutId id="2147483978" r:id="rId31"/>
    <p:sldLayoutId id="2147483979" r:id="rId32"/>
    <p:sldLayoutId id="2147483980" r:id="rId33"/>
    <p:sldLayoutId id="2147483981" r:id="rId34"/>
    <p:sldLayoutId id="2147483982" r:id="rId35"/>
    <p:sldLayoutId id="2147483983" r:id="rId36"/>
    <p:sldLayoutId id="2147483984" r:id="rId37"/>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9"/>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9"/>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9"/>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spTree>
    <p:extLst>
      <p:ext uri="{BB962C8B-B14F-4D97-AF65-F5344CB8AC3E}">
        <p14:creationId xmlns:p14="http://schemas.microsoft.com/office/powerpoint/2010/main" val="1104225628"/>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a:t>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a:p>
        </p:txBody>
      </p:sp>
      <p:pic>
        <p:nvPicPr>
          <p:cNvPr id="6" name="Graphic 31">
            <a:extLst>
              <a:ext uri="{FF2B5EF4-FFF2-40B4-BE49-F238E27FC236}">
                <a16:creationId xmlns:a16="http://schemas.microsoft.com/office/drawing/2014/main" id="{AF93FCE7-DBB4-9F4D-BD6A-3D02A5FEEA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17792288"/>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Montserrat Black" panose="00000A00000000000000" pitchFamily="2"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FF9645-10D3-4636-8E7B-FE1FF2991808}"/>
              </a:ext>
            </a:extLst>
          </p:cNvPr>
          <p:cNvSpPr>
            <a:spLocks noGrp="1"/>
          </p:cNvSpPr>
          <p:nvPr>
            <p:ph type="ctrTitle"/>
          </p:nvPr>
        </p:nvSpPr>
        <p:spPr/>
        <p:txBody>
          <a:bodyPr/>
          <a:lstStyle/>
          <a:p>
            <a:r>
              <a:rPr lang="en-GB" sz="4800"/>
              <a:t>Introducing DevOps and Continuous Integration</a:t>
            </a:r>
            <a:endParaRPr lang="en-GB" sz="1600">
              <a:latin typeface="+mn-lt"/>
            </a:endParaRPr>
          </a:p>
        </p:txBody>
      </p:sp>
      <p:sp>
        <p:nvSpPr>
          <p:cNvPr id="2" name="Text Placeholder 1">
            <a:extLst>
              <a:ext uri="{FF2B5EF4-FFF2-40B4-BE49-F238E27FC236}">
                <a16:creationId xmlns:a16="http://schemas.microsoft.com/office/drawing/2014/main" id="{829A5584-4E87-3BE1-FDB8-35DAA205F4ED}"/>
              </a:ext>
            </a:extLst>
          </p:cNvPr>
          <p:cNvSpPr>
            <a:spLocks noGrp="1"/>
          </p:cNvSpPr>
          <p:nvPr>
            <p:ph type="body" sz="quarter" idx="10"/>
          </p:nvPr>
        </p:nvSpPr>
        <p:spPr/>
        <p:txBody>
          <a:bodyPr/>
          <a:lstStyle/>
          <a:p>
            <a:r>
              <a:rPr lang="en-GB"/>
              <a:t>Module 5 – Continuous Integration</a:t>
            </a:r>
          </a:p>
        </p:txBody>
      </p:sp>
    </p:spTree>
    <p:extLst>
      <p:ext uri="{BB962C8B-B14F-4D97-AF65-F5344CB8AC3E}">
        <p14:creationId xmlns:p14="http://schemas.microsoft.com/office/powerpoint/2010/main" val="373536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84562-917D-E7E2-C7C8-097F25E772EE}"/>
              </a:ext>
            </a:extLst>
          </p:cNvPr>
          <p:cNvSpPr>
            <a:spLocks noGrp="1"/>
          </p:cNvSpPr>
          <p:nvPr>
            <p:ph type="ctrTitle"/>
          </p:nvPr>
        </p:nvSpPr>
        <p:spPr/>
        <p:txBody>
          <a:bodyPr/>
          <a:lstStyle/>
          <a:p>
            <a:r>
              <a:rPr lang="en-GB"/>
              <a:t>End of section</a:t>
            </a:r>
          </a:p>
        </p:txBody>
      </p:sp>
    </p:spTree>
    <p:extLst>
      <p:ext uri="{BB962C8B-B14F-4D97-AF65-F5344CB8AC3E}">
        <p14:creationId xmlns:p14="http://schemas.microsoft.com/office/powerpoint/2010/main" val="373797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FCA86D-2A7E-C6F1-A3C8-6804660CBC3B}"/>
              </a:ext>
            </a:extLst>
          </p:cNvPr>
          <p:cNvSpPr>
            <a:spLocks noGrp="1"/>
          </p:cNvSpPr>
          <p:nvPr>
            <p:ph type="sldNum" sz="quarter" idx="4"/>
          </p:nvPr>
        </p:nvSpPr>
        <p:spPr/>
        <p:txBody>
          <a:bodyPr/>
          <a:lstStyle/>
          <a:p>
            <a:fld id="{EF892D59-8F09-EF4B-AD6D-DA609442F868}" type="slidenum">
              <a:rPr lang="en-GB" smtClean="0"/>
              <a:pPr/>
              <a:t>2</a:t>
            </a:fld>
            <a:endParaRPr lang="en-GB"/>
          </a:p>
        </p:txBody>
      </p:sp>
      <p:sp>
        <p:nvSpPr>
          <p:cNvPr id="3" name="Text Placeholder 2">
            <a:extLst>
              <a:ext uri="{FF2B5EF4-FFF2-40B4-BE49-F238E27FC236}">
                <a16:creationId xmlns:a16="http://schemas.microsoft.com/office/drawing/2014/main" id="{48E09397-6BF1-FAFE-F68E-EED9DDDFC3B4}"/>
              </a:ext>
            </a:extLst>
          </p:cNvPr>
          <p:cNvSpPr>
            <a:spLocks noGrp="1"/>
          </p:cNvSpPr>
          <p:nvPr>
            <p:ph type="body" sz="quarter" idx="10"/>
          </p:nvPr>
        </p:nvSpPr>
        <p:spPr/>
        <p:txBody>
          <a:bodyPr/>
          <a:lstStyle/>
          <a:p>
            <a:r>
              <a:rPr lang="en-GB"/>
              <a:t>What is DevOps?</a:t>
            </a:r>
          </a:p>
        </p:txBody>
      </p:sp>
      <p:sp>
        <p:nvSpPr>
          <p:cNvPr id="4" name="Text Placeholder 3">
            <a:extLst>
              <a:ext uri="{FF2B5EF4-FFF2-40B4-BE49-F238E27FC236}">
                <a16:creationId xmlns:a16="http://schemas.microsoft.com/office/drawing/2014/main" id="{27D2352F-FB17-BB1E-93FA-5BAFDB504FBB}"/>
              </a:ext>
            </a:extLst>
          </p:cNvPr>
          <p:cNvSpPr>
            <a:spLocks noGrp="1"/>
          </p:cNvSpPr>
          <p:nvPr>
            <p:ph type="body" sz="quarter" idx="11"/>
          </p:nvPr>
        </p:nvSpPr>
        <p:spPr>
          <a:xfrm>
            <a:off x="5473700" y="464695"/>
            <a:ext cx="6342671" cy="6013893"/>
          </a:xfrm>
        </p:spPr>
        <p:txBody>
          <a:bodyPr/>
          <a:lstStyle/>
          <a:p>
            <a:pPr>
              <a:lnSpc>
                <a:spcPct val="150000"/>
              </a:lnSpc>
            </a:pPr>
            <a:r>
              <a:rPr lang="en-GB" sz="1600"/>
              <a:t>The term </a:t>
            </a:r>
            <a:r>
              <a:rPr lang="en-GB" sz="1600" b="1"/>
              <a:t>DevOps</a:t>
            </a:r>
            <a:r>
              <a:rPr lang="en-GB" sz="1600"/>
              <a:t> can be a difficult one to define as different organisations have varying approaches to implementing DevOps.</a:t>
            </a:r>
          </a:p>
          <a:p>
            <a:pPr>
              <a:lnSpc>
                <a:spcPct val="150000"/>
              </a:lnSpc>
            </a:pPr>
            <a:endParaRPr lang="en-GB" sz="1600"/>
          </a:p>
          <a:p>
            <a:pPr>
              <a:lnSpc>
                <a:spcPct val="150000"/>
              </a:lnSpc>
            </a:pPr>
            <a:r>
              <a:rPr lang="en-GB" sz="1600"/>
              <a:t>It is best described as a cultural approach to software development project structure with a particular philosophy designed to achieve the following:</a:t>
            </a:r>
          </a:p>
          <a:p>
            <a:pPr marL="285750" indent="-285750">
              <a:lnSpc>
                <a:spcPct val="150000"/>
              </a:lnSpc>
              <a:buFont typeface="Arial" panose="020B0604020202020204" pitchFamily="34" charset="0"/>
              <a:buChar char="•"/>
            </a:pPr>
            <a:r>
              <a:rPr lang="en-GB" sz="1600"/>
              <a:t>Increased collaboration</a:t>
            </a:r>
          </a:p>
          <a:p>
            <a:pPr marL="285750" indent="-285750">
              <a:lnSpc>
                <a:spcPct val="150000"/>
              </a:lnSpc>
              <a:buFont typeface="Arial" panose="020B0604020202020204" pitchFamily="34" charset="0"/>
              <a:buChar char="•"/>
            </a:pPr>
            <a:r>
              <a:rPr lang="en-GB" sz="1600"/>
              <a:t>Reduction in silos</a:t>
            </a:r>
          </a:p>
          <a:p>
            <a:pPr marL="285750" indent="-285750">
              <a:lnSpc>
                <a:spcPct val="150000"/>
              </a:lnSpc>
              <a:buFont typeface="Arial" panose="020B0604020202020204" pitchFamily="34" charset="0"/>
              <a:buChar char="•"/>
            </a:pPr>
            <a:r>
              <a:rPr lang="en-GB" sz="1600"/>
              <a:t>Shared responsibility</a:t>
            </a:r>
          </a:p>
          <a:p>
            <a:pPr marL="285750" indent="-285750">
              <a:lnSpc>
                <a:spcPct val="150000"/>
              </a:lnSpc>
              <a:buFont typeface="Arial" panose="020B0604020202020204" pitchFamily="34" charset="0"/>
              <a:buChar char="•"/>
            </a:pPr>
            <a:r>
              <a:rPr lang="en-GB" sz="1600"/>
              <a:t>Autonomous teams</a:t>
            </a:r>
          </a:p>
          <a:p>
            <a:pPr marL="285750" indent="-285750">
              <a:lnSpc>
                <a:spcPct val="150000"/>
              </a:lnSpc>
              <a:buFont typeface="Arial" panose="020B0604020202020204" pitchFamily="34" charset="0"/>
              <a:buChar char="•"/>
            </a:pPr>
            <a:r>
              <a:rPr lang="en-GB" sz="1600"/>
              <a:t>Increase in quality</a:t>
            </a:r>
          </a:p>
          <a:p>
            <a:pPr marL="285750" indent="-285750">
              <a:lnSpc>
                <a:spcPct val="150000"/>
              </a:lnSpc>
              <a:buFont typeface="Arial" panose="020B0604020202020204" pitchFamily="34" charset="0"/>
              <a:buChar char="•"/>
            </a:pPr>
            <a:r>
              <a:rPr lang="en-GB" sz="1600"/>
              <a:t>Valuing feedback</a:t>
            </a:r>
          </a:p>
          <a:p>
            <a:pPr marL="285750" indent="-285750">
              <a:lnSpc>
                <a:spcPct val="150000"/>
              </a:lnSpc>
              <a:buFont typeface="Arial" panose="020B0604020202020204" pitchFamily="34" charset="0"/>
              <a:buChar char="•"/>
            </a:pPr>
            <a:r>
              <a:rPr lang="en-GB" sz="1600"/>
              <a:t>Increase in automation</a:t>
            </a:r>
          </a:p>
        </p:txBody>
      </p:sp>
    </p:spTree>
    <p:extLst>
      <p:ext uri="{BB962C8B-B14F-4D97-AF65-F5344CB8AC3E}">
        <p14:creationId xmlns:p14="http://schemas.microsoft.com/office/powerpoint/2010/main" val="1413545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C35747-4E2C-EE19-6A2C-723194426C5A}"/>
              </a:ext>
            </a:extLst>
          </p:cNvPr>
          <p:cNvSpPr>
            <a:spLocks noGrp="1"/>
          </p:cNvSpPr>
          <p:nvPr>
            <p:ph type="body" sz="quarter" idx="15"/>
          </p:nvPr>
        </p:nvSpPr>
        <p:spPr>
          <a:xfrm>
            <a:off x="5037137" y="569626"/>
            <a:ext cx="6770688" cy="5899767"/>
          </a:xfrm>
        </p:spPr>
        <p:txBody>
          <a:bodyPr/>
          <a:lstStyle/>
          <a:p>
            <a:pPr>
              <a:lnSpc>
                <a:spcPct val="150000"/>
              </a:lnSpc>
            </a:pPr>
            <a:r>
              <a:rPr lang="en-GB" sz="1600"/>
              <a:t>Traditionally, software companies are structured as separate, stratified teams for development, quality assurance (sometimes known as testers), security, and operations.</a:t>
            </a:r>
          </a:p>
          <a:p>
            <a:pPr>
              <a:lnSpc>
                <a:spcPct val="150000"/>
              </a:lnSpc>
            </a:pPr>
            <a:endParaRPr lang="en-GB" sz="1600"/>
          </a:p>
          <a:p>
            <a:pPr>
              <a:lnSpc>
                <a:spcPct val="150000"/>
              </a:lnSpc>
            </a:pPr>
            <a:r>
              <a:rPr lang="en-GB" sz="1600"/>
              <a:t>These teams tend to have varying (and sometimes conflicting!) goals which, when paired with poor communication between them, can regularly result in work that is out of sync with other parts of the organisation. These isolated teams are referred to as silos.</a:t>
            </a:r>
          </a:p>
          <a:p>
            <a:pPr>
              <a:lnSpc>
                <a:spcPct val="150000"/>
              </a:lnSpc>
            </a:pPr>
            <a:endParaRPr lang="en-GB" sz="1600"/>
          </a:p>
          <a:p>
            <a:pPr>
              <a:lnSpc>
                <a:spcPct val="150000"/>
              </a:lnSpc>
            </a:pPr>
            <a:r>
              <a:rPr lang="en-GB" sz="1600"/>
              <a:t>As a result, this structure regularly results in slower releases, wasted time (and therefore money), and blame cultures, where production problems become the fault of another team.</a:t>
            </a:r>
          </a:p>
        </p:txBody>
      </p:sp>
      <p:sp>
        <p:nvSpPr>
          <p:cNvPr id="3" name="Text Placeholder 2">
            <a:extLst>
              <a:ext uri="{FF2B5EF4-FFF2-40B4-BE49-F238E27FC236}">
                <a16:creationId xmlns:a16="http://schemas.microsoft.com/office/drawing/2014/main" id="{45E586A8-17BB-4F55-AB5D-5DFCFBECC3F6}"/>
              </a:ext>
            </a:extLst>
          </p:cNvPr>
          <p:cNvSpPr>
            <a:spLocks noGrp="1"/>
          </p:cNvSpPr>
          <p:nvPr>
            <p:ph type="body" sz="quarter" idx="10"/>
          </p:nvPr>
        </p:nvSpPr>
        <p:spPr/>
        <p:txBody>
          <a:bodyPr/>
          <a:lstStyle/>
          <a:p>
            <a:r>
              <a:rPr lang="en-GB" b="1" i="0">
                <a:solidFill>
                  <a:schemeClr val="bg1"/>
                </a:solidFill>
                <a:effectLst/>
                <a:latin typeface="Montserrat Black" panose="00000A00000000000000" pitchFamily="2" charset="0"/>
              </a:rPr>
              <a:t>IT Before DevOps</a:t>
            </a:r>
          </a:p>
        </p:txBody>
      </p:sp>
    </p:spTree>
    <p:extLst>
      <p:ext uri="{BB962C8B-B14F-4D97-AF65-F5344CB8AC3E}">
        <p14:creationId xmlns:p14="http://schemas.microsoft.com/office/powerpoint/2010/main" val="4172480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E586A8-17BB-4F55-AB5D-5DFCFBECC3F6}"/>
              </a:ext>
            </a:extLst>
          </p:cNvPr>
          <p:cNvSpPr>
            <a:spLocks noGrp="1"/>
          </p:cNvSpPr>
          <p:nvPr>
            <p:ph type="body" sz="quarter" idx="10"/>
          </p:nvPr>
        </p:nvSpPr>
        <p:spPr/>
        <p:txBody>
          <a:bodyPr/>
          <a:lstStyle/>
          <a:p>
            <a:r>
              <a:rPr lang="en-GB" b="1" i="0">
                <a:solidFill>
                  <a:schemeClr val="bg1"/>
                </a:solidFill>
                <a:effectLst/>
                <a:latin typeface="Montserrat Black" panose="00000A00000000000000" pitchFamily="2" charset="0"/>
              </a:rPr>
              <a:t>DEVOPS AND AUTOMATION: </a:t>
            </a:r>
            <a:r>
              <a:rPr lang="en-GB" sz="2400" b="1" i="0">
                <a:solidFill>
                  <a:schemeClr val="bg1"/>
                </a:solidFill>
                <a:effectLst/>
                <a:latin typeface="Montserrat Black" panose="00000A00000000000000" pitchFamily="2" charset="0"/>
              </a:rPr>
              <a:t>INTEGRATION, DELIVERY AND DEPLOYMENT</a:t>
            </a:r>
            <a:endParaRPr lang="en-GB" b="1" i="0">
              <a:solidFill>
                <a:schemeClr val="bg1"/>
              </a:solidFill>
              <a:effectLst/>
              <a:latin typeface="Montserrat Black" panose="00000A00000000000000" pitchFamily="2" charset="0"/>
            </a:endParaRPr>
          </a:p>
        </p:txBody>
      </p:sp>
      <p:sp>
        <p:nvSpPr>
          <p:cNvPr id="2" name="Text Placeholder 1">
            <a:extLst>
              <a:ext uri="{FF2B5EF4-FFF2-40B4-BE49-F238E27FC236}">
                <a16:creationId xmlns:a16="http://schemas.microsoft.com/office/drawing/2014/main" id="{B3C35747-4E2C-EE19-6A2C-723194426C5A}"/>
              </a:ext>
            </a:extLst>
          </p:cNvPr>
          <p:cNvSpPr>
            <a:spLocks noGrp="1"/>
          </p:cNvSpPr>
          <p:nvPr>
            <p:ph type="body" sz="quarter" idx="15"/>
          </p:nvPr>
        </p:nvSpPr>
        <p:spPr/>
        <p:txBody>
          <a:bodyPr/>
          <a:lstStyle/>
          <a:p>
            <a:pPr>
              <a:lnSpc>
                <a:spcPct val="150000"/>
              </a:lnSpc>
            </a:pPr>
            <a:r>
              <a:rPr lang="en-GB" sz="1600"/>
              <a:t>Automation around process is a big part of DevOps, and this typically focuses around three main areas:</a:t>
            </a:r>
          </a:p>
          <a:p>
            <a:pPr marL="285750" indent="-285750">
              <a:lnSpc>
                <a:spcPct val="150000"/>
              </a:lnSpc>
              <a:buFont typeface="Arial" panose="020B0604020202020204" pitchFamily="34" charset="0"/>
              <a:buChar char="•"/>
            </a:pPr>
            <a:r>
              <a:rPr lang="en-GB" sz="1600" b="1"/>
              <a:t>Continuous Integration </a:t>
            </a:r>
            <a:r>
              <a:rPr lang="en-GB" sz="1600"/>
              <a:t>- Integration and testing of new features into software </a:t>
            </a:r>
          </a:p>
          <a:p>
            <a:pPr marL="285750" indent="-285750">
              <a:lnSpc>
                <a:spcPct val="150000"/>
              </a:lnSpc>
              <a:buFont typeface="Arial" panose="020B0604020202020204" pitchFamily="34" charset="0"/>
              <a:buChar char="•"/>
            </a:pPr>
            <a:r>
              <a:rPr lang="en-GB" sz="1600" b="1"/>
              <a:t>Continuous Delivery </a:t>
            </a:r>
            <a:r>
              <a:rPr lang="en-GB" sz="1600"/>
              <a:t>– Deploying safe-working code into a staging environment </a:t>
            </a:r>
          </a:p>
          <a:p>
            <a:pPr marL="285750" indent="-285750">
              <a:lnSpc>
                <a:spcPct val="150000"/>
              </a:lnSpc>
              <a:buFont typeface="Arial" panose="020B0604020202020204" pitchFamily="34" charset="0"/>
              <a:buChar char="•"/>
            </a:pPr>
            <a:r>
              <a:rPr lang="en-GB" sz="1600" b="1"/>
              <a:t>Continuous Deployment </a:t>
            </a:r>
            <a:r>
              <a:rPr lang="en-GB" sz="1600"/>
              <a:t>- Deployment of applications to a customer for usage</a:t>
            </a:r>
          </a:p>
          <a:p>
            <a:pPr>
              <a:lnSpc>
                <a:spcPct val="150000"/>
              </a:lnSpc>
            </a:pPr>
            <a:endParaRPr lang="en-GB" sz="1600"/>
          </a:p>
          <a:p>
            <a:pPr>
              <a:lnSpc>
                <a:spcPct val="150000"/>
              </a:lnSpc>
            </a:pPr>
            <a:endParaRPr lang="en-GB" sz="1600"/>
          </a:p>
          <a:p>
            <a:pPr>
              <a:lnSpc>
                <a:spcPct val="150000"/>
              </a:lnSpc>
            </a:pPr>
            <a:endParaRPr lang="en-GB" sz="1600"/>
          </a:p>
        </p:txBody>
      </p:sp>
    </p:spTree>
    <p:extLst>
      <p:ext uri="{BB962C8B-B14F-4D97-AF65-F5344CB8AC3E}">
        <p14:creationId xmlns:p14="http://schemas.microsoft.com/office/powerpoint/2010/main" val="812573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4A67B-BAE6-184C-7A89-6988B6CB1F49}"/>
              </a:ext>
            </a:extLst>
          </p:cNvPr>
          <p:cNvSpPr>
            <a:spLocks noGrp="1"/>
          </p:cNvSpPr>
          <p:nvPr>
            <p:ph type="body" sz="quarter" idx="11"/>
          </p:nvPr>
        </p:nvSpPr>
        <p:spPr>
          <a:xfrm>
            <a:off x="730094" y="2001926"/>
            <a:ext cx="3242869" cy="4376323"/>
          </a:xfrm>
        </p:spPr>
        <p:txBody>
          <a:bodyPr/>
          <a:lstStyle/>
          <a:p>
            <a:r>
              <a:rPr lang="en-GB" sz="1600"/>
              <a:t>Continuous Integration (CI) is a software dev practice that revolves around merging changes often</a:t>
            </a:r>
          </a:p>
          <a:p>
            <a:endParaRPr lang="en-GB" sz="1600"/>
          </a:p>
          <a:p>
            <a:r>
              <a:rPr lang="en-GB" sz="1600" b="0"/>
              <a:t>Different features are combined, or integrated, frequently to expose issues quickly</a:t>
            </a:r>
          </a:p>
          <a:p>
            <a:endParaRPr lang="en-GB" sz="1600"/>
          </a:p>
          <a:p>
            <a:r>
              <a:rPr lang="en-GB" sz="1600"/>
              <a:t>Automating the integration of code, the building of software, and testing of software is key</a:t>
            </a:r>
          </a:p>
        </p:txBody>
      </p:sp>
      <p:sp>
        <p:nvSpPr>
          <p:cNvPr id="3" name="Text Placeholder 2">
            <a:extLst>
              <a:ext uri="{FF2B5EF4-FFF2-40B4-BE49-F238E27FC236}">
                <a16:creationId xmlns:a16="http://schemas.microsoft.com/office/drawing/2014/main" id="{70235570-FF87-847F-2980-4056624259D1}"/>
              </a:ext>
            </a:extLst>
          </p:cNvPr>
          <p:cNvSpPr>
            <a:spLocks noGrp="1"/>
          </p:cNvSpPr>
          <p:nvPr>
            <p:ph type="body" sz="quarter" idx="13"/>
          </p:nvPr>
        </p:nvSpPr>
        <p:spPr>
          <a:xfrm>
            <a:off x="4456338" y="2001925"/>
            <a:ext cx="3434057" cy="4376323"/>
          </a:xfrm>
        </p:spPr>
        <p:txBody>
          <a:bodyPr/>
          <a:lstStyle/>
          <a:p>
            <a:r>
              <a:rPr lang="en-GB" sz="1600">
                <a:solidFill>
                  <a:schemeClr val="bg2">
                    <a:lumMod val="85000"/>
                  </a:schemeClr>
                </a:solidFill>
              </a:rPr>
              <a:t>Continuous delivery extends on CI, ensuring that you can release new changes to customers quickly on a schedule</a:t>
            </a:r>
            <a:endParaRPr lang="en-GB" sz="1600" b="0">
              <a:solidFill>
                <a:schemeClr val="bg2">
                  <a:lumMod val="85000"/>
                </a:schemeClr>
              </a:solidFill>
            </a:endParaRPr>
          </a:p>
          <a:p>
            <a:endParaRPr lang="en-GB" sz="1600" b="0">
              <a:solidFill>
                <a:schemeClr val="bg2">
                  <a:lumMod val="85000"/>
                </a:schemeClr>
              </a:solidFill>
            </a:endParaRPr>
          </a:p>
          <a:p>
            <a:r>
              <a:rPr lang="en-GB" sz="1600" b="0">
                <a:solidFill>
                  <a:schemeClr val="bg2">
                    <a:lumMod val="85000"/>
                  </a:schemeClr>
                </a:solidFill>
              </a:rPr>
              <a:t>We automate the deployment to a staging environment – an environment that mimics the production environment as closely as possible</a:t>
            </a:r>
          </a:p>
          <a:p>
            <a:endParaRPr lang="en-GB" sz="1600" b="0">
              <a:solidFill>
                <a:schemeClr val="bg2">
                  <a:lumMod val="85000"/>
                </a:schemeClr>
              </a:solidFill>
            </a:endParaRPr>
          </a:p>
          <a:p>
            <a:r>
              <a:rPr lang="en-GB" sz="1600" b="0">
                <a:solidFill>
                  <a:schemeClr val="bg2">
                    <a:lumMod val="85000"/>
                  </a:schemeClr>
                </a:solidFill>
              </a:rPr>
              <a:t>Once we’ve verified that it works in this staging environment, it should work in a production environment</a:t>
            </a:r>
            <a:endParaRPr lang="en-GB" sz="1600">
              <a:solidFill>
                <a:schemeClr val="bg2">
                  <a:lumMod val="85000"/>
                </a:schemeClr>
              </a:solidFill>
            </a:endParaRPr>
          </a:p>
        </p:txBody>
      </p:sp>
      <p:sp>
        <p:nvSpPr>
          <p:cNvPr id="4" name="Text Placeholder 3">
            <a:extLst>
              <a:ext uri="{FF2B5EF4-FFF2-40B4-BE49-F238E27FC236}">
                <a16:creationId xmlns:a16="http://schemas.microsoft.com/office/drawing/2014/main" id="{BE008767-3DD7-4A8F-8F21-E584E6E1A439}"/>
              </a:ext>
            </a:extLst>
          </p:cNvPr>
          <p:cNvSpPr>
            <a:spLocks noGrp="1"/>
          </p:cNvSpPr>
          <p:nvPr>
            <p:ph type="body" sz="quarter" idx="14"/>
          </p:nvPr>
        </p:nvSpPr>
        <p:spPr>
          <a:xfrm>
            <a:off x="8373769" y="2001924"/>
            <a:ext cx="3434056" cy="4376323"/>
          </a:xfrm>
        </p:spPr>
        <p:txBody>
          <a:bodyPr/>
          <a:lstStyle/>
          <a:p>
            <a:r>
              <a:rPr lang="en-GB" sz="1600">
                <a:solidFill>
                  <a:schemeClr val="bg2">
                    <a:lumMod val="85000"/>
                  </a:schemeClr>
                </a:solidFill>
              </a:rPr>
              <a:t>Continuous Deployment extends even further on Continuous Delivery, automating </a:t>
            </a:r>
            <a:r>
              <a:rPr lang="en-GB" sz="1600" b="0">
                <a:solidFill>
                  <a:schemeClr val="bg2">
                    <a:lumMod val="85000"/>
                  </a:schemeClr>
                </a:solidFill>
              </a:rPr>
              <a:t>deployment into a customer-facing environment</a:t>
            </a:r>
          </a:p>
          <a:p>
            <a:endParaRPr lang="en-GB" sz="1600">
              <a:solidFill>
                <a:schemeClr val="bg2">
                  <a:lumMod val="85000"/>
                </a:schemeClr>
              </a:solidFill>
            </a:endParaRPr>
          </a:p>
          <a:p>
            <a:r>
              <a:rPr lang="en-GB" sz="1600">
                <a:solidFill>
                  <a:schemeClr val="bg2">
                    <a:lumMod val="85000"/>
                  </a:schemeClr>
                </a:solidFill>
              </a:rPr>
              <a:t>As you can probably assume, this is quite the difficult and stressful task!</a:t>
            </a:r>
          </a:p>
          <a:p>
            <a:endParaRPr lang="en-GB" sz="1600" b="0">
              <a:solidFill>
                <a:schemeClr val="bg2">
                  <a:lumMod val="85000"/>
                </a:schemeClr>
              </a:solidFill>
            </a:endParaRPr>
          </a:p>
          <a:p>
            <a:r>
              <a:rPr lang="en-GB" sz="1600" b="0">
                <a:solidFill>
                  <a:schemeClr val="bg2">
                    <a:lumMod val="85000"/>
                  </a:schemeClr>
                </a:solidFill>
              </a:rPr>
              <a:t>If anything is wrong with a feature, it could be seen by customers</a:t>
            </a:r>
            <a:endParaRPr lang="en-GB" sz="1600">
              <a:solidFill>
                <a:schemeClr val="bg2">
                  <a:lumMod val="85000"/>
                </a:schemeClr>
              </a:solidFill>
            </a:endParaRPr>
          </a:p>
          <a:p>
            <a:endParaRPr lang="en-GB" sz="1600">
              <a:solidFill>
                <a:schemeClr val="bg2">
                  <a:lumMod val="85000"/>
                </a:schemeClr>
              </a:solidFill>
            </a:endParaRPr>
          </a:p>
          <a:p>
            <a:endParaRPr lang="en-GB" sz="1600">
              <a:solidFill>
                <a:schemeClr val="bg2">
                  <a:lumMod val="85000"/>
                </a:schemeClr>
              </a:solidFill>
            </a:endParaRPr>
          </a:p>
        </p:txBody>
      </p:sp>
      <p:sp>
        <p:nvSpPr>
          <p:cNvPr id="6" name="Slide Number Placeholder 5">
            <a:extLst>
              <a:ext uri="{FF2B5EF4-FFF2-40B4-BE49-F238E27FC236}">
                <a16:creationId xmlns:a16="http://schemas.microsoft.com/office/drawing/2014/main" id="{31DD41C2-A8AD-253E-BD29-D2CCB94AD473}"/>
              </a:ext>
            </a:extLst>
          </p:cNvPr>
          <p:cNvSpPr>
            <a:spLocks noGrp="1"/>
          </p:cNvSpPr>
          <p:nvPr>
            <p:ph type="sldNum" sz="quarter" idx="4"/>
          </p:nvPr>
        </p:nvSpPr>
        <p:spPr/>
        <p:txBody>
          <a:bodyPr/>
          <a:lstStyle/>
          <a:p>
            <a:fld id="{EF892D59-8F09-EF4B-AD6D-DA609442F868}" type="slidenum">
              <a:rPr lang="en-GB" smtClean="0"/>
              <a:pPr/>
              <a:t>5</a:t>
            </a:fld>
            <a:endParaRPr lang="en-GB"/>
          </a:p>
        </p:txBody>
      </p:sp>
      <p:sp>
        <p:nvSpPr>
          <p:cNvPr id="7" name="Text Placeholder 6">
            <a:extLst>
              <a:ext uri="{FF2B5EF4-FFF2-40B4-BE49-F238E27FC236}">
                <a16:creationId xmlns:a16="http://schemas.microsoft.com/office/drawing/2014/main" id="{8C8DBB14-0B22-5C10-AC2A-84A051AD7C12}"/>
              </a:ext>
            </a:extLst>
          </p:cNvPr>
          <p:cNvSpPr>
            <a:spLocks noGrp="1"/>
          </p:cNvSpPr>
          <p:nvPr>
            <p:ph type="body" sz="quarter" idx="12"/>
          </p:nvPr>
        </p:nvSpPr>
        <p:spPr/>
        <p:txBody>
          <a:bodyPr/>
          <a:lstStyle/>
          <a:p>
            <a:r>
              <a:rPr lang="en-GB" b="1"/>
              <a:t>Continuous Integration, Delivery, Deployment</a:t>
            </a:r>
          </a:p>
        </p:txBody>
      </p:sp>
      <p:sp>
        <p:nvSpPr>
          <p:cNvPr id="8" name="Text Placeholder 6">
            <a:extLst>
              <a:ext uri="{FF2B5EF4-FFF2-40B4-BE49-F238E27FC236}">
                <a16:creationId xmlns:a16="http://schemas.microsoft.com/office/drawing/2014/main" id="{9C437919-5520-C1CA-E9DA-7D431A5BDF12}"/>
              </a:ext>
            </a:extLst>
          </p:cNvPr>
          <p:cNvSpPr txBox="1">
            <a:spLocks/>
          </p:cNvSpPr>
          <p:nvPr/>
        </p:nvSpPr>
        <p:spPr>
          <a:xfrm>
            <a:off x="730094"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t>Continuous Integration</a:t>
            </a:r>
          </a:p>
        </p:txBody>
      </p:sp>
      <p:sp>
        <p:nvSpPr>
          <p:cNvPr id="9" name="Text Placeholder 6">
            <a:extLst>
              <a:ext uri="{FF2B5EF4-FFF2-40B4-BE49-F238E27FC236}">
                <a16:creationId xmlns:a16="http://schemas.microsoft.com/office/drawing/2014/main" id="{076AB195-0638-336C-4BCE-33127F53941B}"/>
              </a:ext>
            </a:extLst>
          </p:cNvPr>
          <p:cNvSpPr txBox="1">
            <a:spLocks/>
          </p:cNvSpPr>
          <p:nvPr/>
        </p:nvSpPr>
        <p:spPr>
          <a:xfrm>
            <a:off x="4456338"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Delivery</a:t>
            </a:r>
          </a:p>
        </p:txBody>
      </p:sp>
      <p:sp>
        <p:nvSpPr>
          <p:cNvPr id="10" name="Text Placeholder 6">
            <a:extLst>
              <a:ext uri="{FF2B5EF4-FFF2-40B4-BE49-F238E27FC236}">
                <a16:creationId xmlns:a16="http://schemas.microsoft.com/office/drawing/2014/main" id="{13D017B2-E436-F8CB-A811-4A549685EC59}"/>
              </a:ext>
            </a:extLst>
          </p:cNvPr>
          <p:cNvSpPr txBox="1">
            <a:spLocks/>
          </p:cNvSpPr>
          <p:nvPr/>
        </p:nvSpPr>
        <p:spPr>
          <a:xfrm>
            <a:off x="8373769"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Deployment</a:t>
            </a:r>
          </a:p>
        </p:txBody>
      </p:sp>
    </p:spTree>
    <p:extLst>
      <p:ext uri="{BB962C8B-B14F-4D97-AF65-F5344CB8AC3E}">
        <p14:creationId xmlns:p14="http://schemas.microsoft.com/office/powerpoint/2010/main" val="3358545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4A67B-BAE6-184C-7A89-6988B6CB1F49}"/>
              </a:ext>
            </a:extLst>
          </p:cNvPr>
          <p:cNvSpPr>
            <a:spLocks noGrp="1"/>
          </p:cNvSpPr>
          <p:nvPr>
            <p:ph type="body" sz="quarter" idx="11"/>
          </p:nvPr>
        </p:nvSpPr>
        <p:spPr>
          <a:xfrm>
            <a:off x="730094" y="2001926"/>
            <a:ext cx="3242869" cy="4376323"/>
          </a:xfrm>
        </p:spPr>
        <p:txBody>
          <a:bodyPr/>
          <a:lstStyle/>
          <a:p>
            <a:r>
              <a:rPr lang="en-GB" sz="1600">
                <a:solidFill>
                  <a:schemeClr val="bg2">
                    <a:lumMod val="85000"/>
                  </a:schemeClr>
                </a:solidFill>
              </a:rPr>
              <a:t>Continuous Integration (CI) is a software dev practice that revolves around merging changes often</a:t>
            </a:r>
          </a:p>
          <a:p>
            <a:endParaRPr lang="en-GB" sz="1600">
              <a:solidFill>
                <a:schemeClr val="bg2">
                  <a:lumMod val="85000"/>
                </a:schemeClr>
              </a:solidFill>
            </a:endParaRPr>
          </a:p>
          <a:p>
            <a:r>
              <a:rPr lang="en-GB" sz="1600" b="0">
                <a:solidFill>
                  <a:schemeClr val="bg2">
                    <a:lumMod val="85000"/>
                  </a:schemeClr>
                </a:solidFill>
              </a:rPr>
              <a:t>Different features are combined, or integrated, frequently to expose issues quickly</a:t>
            </a:r>
          </a:p>
          <a:p>
            <a:endParaRPr lang="en-GB" sz="1600">
              <a:solidFill>
                <a:schemeClr val="bg2">
                  <a:lumMod val="85000"/>
                </a:schemeClr>
              </a:solidFill>
            </a:endParaRPr>
          </a:p>
          <a:p>
            <a:r>
              <a:rPr lang="en-GB" sz="1600">
                <a:solidFill>
                  <a:schemeClr val="bg2">
                    <a:lumMod val="85000"/>
                  </a:schemeClr>
                </a:solidFill>
              </a:rPr>
              <a:t>Automating the integration of code, the building of software, and testing of software is key</a:t>
            </a:r>
          </a:p>
        </p:txBody>
      </p:sp>
      <p:sp>
        <p:nvSpPr>
          <p:cNvPr id="3" name="Text Placeholder 2">
            <a:extLst>
              <a:ext uri="{FF2B5EF4-FFF2-40B4-BE49-F238E27FC236}">
                <a16:creationId xmlns:a16="http://schemas.microsoft.com/office/drawing/2014/main" id="{70235570-FF87-847F-2980-4056624259D1}"/>
              </a:ext>
            </a:extLst>
          </p:cNvPr>
          <p:cNvSpPr>
            <a:spLocks noGrp="1"/>
          </p:cNvSpPr>
          <p:nvPr>
            <p:ph type="body" sz="quarter" idx="13"/>
          </p:nvPr>
        </p:nvSpPr>
        <p:spPr>
          <a:xfrm>
            <a:off x="4456338" y="2001925"/>
            <a:ext cx="3434057" cy="4376323"/>
          </a:xfrm>
        </p:spPr>
        <p:txBody>
          <a:bodyPr/>
          <a:lstStyle/>
          <a:p>
            <a:r>
              <a:rPr lang="en-GB" sz="1600"/>
              <a:t>Continuous delivery extends on CI, ensuring that you can release new changes to customers quickly on a schedule</a:t>
            </a:r>
            <a:endParaRPr lang="en-GB" sz="1600" b="0"/>
          </a:p>
          <a:p>
            <a:endParaRPr lang="en-GB" sz="1600" b="0"/>
          </a:p>
          <a:p>
            <a:r>
              <a:rPr lang="en-GB" sz="1600" b="0"/>
              <a:t>We automate the deployment to a staging environment – an environment that mimics the production environment as closely as possible</a:t>
            </a:r>
          </a:p>
          <a:p>
            <a:endParaRPr lang="en-GB" sz="1600" b="0"/>
          </a:p>
          <a:p>
            <a:r>
              <a:rPr lang="en-GB" sz="1600" b="0"/>
              <a:t>Once we’ve verified that it works in this staging environment, it should work in a production environment</a:t>
            </a:r>
            <a:endParaRPr lang="en-GB" sz="1600"/>
          </a:p>
        </p:txBody>
      </p:sp>
      <p:sp>
        <p:nvSpPr>
          <p:cNvPr id="4" name="Text Placeholder 3">
            <a:extLst>
              <a:ext uri="{FF2B5EF4-FFF2-40B4-BE49-F238E27FC236}">
                <a16:creationId xmlns:a16="http://schemas.microsoft.com/office/drawing/2014/main" id="{BE008767-3DD7-4A8F-8F21-E584E6E1A439}"/>
              </a:ext>
            </a:extLst>
          </p:cNvPr>
          <p:cNvSpPr>
            <a:spLocks noGrp="1"/>
          </p:cNvSpPr>
          <p:nvPr>
            <p:ph type="body" sz="quarter" idx="14"/>
          </p:nvPr>
        </p:nvSpPr>
        <p:spPr>
          <a:xfrm>
            <a:off x="8373769" y="2001924"/>
            <a:ext cx="3434056" cy="4376323"/>
          </a:xfrm>
        </p:spPr>
        <p:txBody>
          <a:bodyPr/>
          <a:lstStyle/>
          <a:p>
            <a:r>
              <a:rPr lang="en-GB" sz="1600">
                <a:solidFill>
                  <a:schemeClr val="bg2">
                    <a:lumMod val="85000"/>
                  </a:schemeClr>
                </a:solidFill>
              </a:rPr>
              <a:t>Continuous Deployment extends even further on Continuous Delivery, automating </a:t>
            </a:r>
            <a:r>
              <a:rPr lang="en-GB" sz="1600" b="0">
                <a:solidFill>
                  <a:schemeClr val="bg2">
                    <a:lumMod val="85000"/>
                  </a:schemeClr>
                </a:solidFill>
              </a:rPr>
              <a:t>deployment into a customer-facing environment</a:t>
            </a:r>
          </a:p>
          <a:p>
            <a:endParaRPr lang="en-GB" sz="1600">
              <a:solidFill>
                <a:schemeClr val="bg2">
                  <a:lumMod val="85000"/>
                </a:schemeClr>
              </a:solidFill>
            </a:endParaRPr>
          </a:p>
          <a:p>
            <a:r>
              <a:rPr lang="en-GB" sz="1600">
                <a:solidFill>
                  <a:schemeClr val="bg2">
                    <a:lumMod val="85000"/>
                  </a:schemeClr>
                </a:solidFill>
              </a:rPr>
              <a:t>As you can probably assume, this is quite the difficult and stressful task!</a:t>
            </a:r>
          </a:p>
          <a:p>
            <a:endParaRPr lang="en-GB" sz="1600" b="0">
              <a:solidFill>
                <a:schemeClr val="bg2">
                  <a:lumMod val="85000"/>
                </a:schemeClr>
              </a:solidFill>
            </a:endParaRPr>
          </a:p>
          <a:p>
            <a:r>
              <a:rPr lang="en-GB" sz="1600" b="0">
                <a:solidFill>
                  <a:schemeClr val="bg2">
                    <a:lumMod val="85000"/>
                  </a:schemeClr>
                </a:solidFill>
              </a:rPr>
              <a:t>If anything is wrong with a feature, it could be seen by customers</a:t>
            </a:r>
            <a:endParaRPr lang="en-GB" sz="1600">
              <a:solidFill>
                <a:schemeClr val="bg2">
                  <a:lumMod val="85000"/>
                </a:schemeClr>
              </a:solidFill>
            </a:endParaRPr>
          </a:p>
          <a:p>
            <a:endParaRPr lang="en-GB" sz="1600">
              <a:solidFill>
                <a:schemeClr val="bg2">
                  <a:lumMod val="85000"/>
                </a:schemeClr>
              </a:solidFill>
            </a:endParaRPr>
          </a:p>
          <a:p>
            <a:endParaRPr lang="en-GB" sz="1600">
              <a:solidFill>
                <a:schemeClr val="bg2">
                  <a:lumMod val="85000"/>
                </a:schemeClr>
              </a:solidFill>
            </a:endParaRPr>
          </a:p>
        </p:txBody>
      </p:sp>
      <p:sp>
        <p:nvSpPr>
          <p:cNvPr id="6" name="Slide Number Placeholder 5">
            <a:extLst>
              <a:ext uri="{FF2B5EF4-FFF2-40B4-BE49-F238E27FC236}">
                <a16:creationId xmlns:a16="http://schemas.microsoft.com/office/drawing/2014/main" id="{31DD41C2-A8AD-253E-BD29-D2CCB94AD473}"/>
              </a:ext>
            </a:extLst>
          </p:cNvPr>
          <p:cNvSpPr>
            <a:spLocks noGrp="1"/>
          </p:cNvSpPr>
          <p:nvPr>
            <p:ph type="sldNum" sz="quarter" idx="4"/>
          </p:nvPr>
        </p:nvSpPr>
        <p:spPr/>
        <p:txBody>
          <a:bodyPr/>
          <a:lstStyle/>
          <a:p>
            <a:fld id="{EF892D59-8F09-EF4B-AD6D-DA609442F868}" type="slidenum">
              <a:rPr lang="en-GB" smtClean="0"/>
              <a:pPr/>
              <a:t>6</a:t>
            </a:fld>
            <a:endParaRPr lang="en-GB"/>
          </a:p>
        </p:txBody>
      </p:sp>
      <p:sp>
        <p:nvSpPr>
          <p:cNvPr id="7" name="Text Placeholder 6">
            <a:extLst>
              <a:ext uri="{FF2B5EF4-FFF2-40B4-BE49-F238E27FC236}">
                <a16:creationId xmlns:a16="http://schemas.microsoft.com/office/drawing/2014/main" id="{8C8DBB14-0B22-5C10-AC2A-84A051AD7C12}"/>
              </a:ext>
            </a:extLst>
          </p:cNvPr>
          <p:cNvSpPr>
            <a:spLocks noGrp="1"/>
          </p:cNvSpPr>
          <p:nvPr>
            <p:ph type="body" sz="quarter" idx="12"/>
          </p:nvPr>
        </p:nvSpPr>
        <p:spPr/>
        <p:txBody>
          <a:bodyPr/>
          <a:lstStyle/>
          <a:p>
            <a:r>
              <a:rPr lang="en-GB" b="1"/>
              <a:t>Continuous Integration, Delivery, Deployment</a:t>
            </a:r>
          </a:p>
        </p:txBody>
      </p:sp>
      <p:sp>
        <p:nvSpPr>
          <p:cNvPr id="8" name="Text Placeholder 6">
            <a:extLst>
              <a:ext uri="{FF2B5EF4-FFF2-40B4-BE49-F238E27FC236}">
                <a16:creationId xmlns:a16="http://schemas.microsoft.com/office/drawing/2014/main" id="{9C437919-5520-C1CA-E9DA-7D431A5BDF12}"/>
              </a:ext>
            </a:extLst>
          </p:cNvPr>
          <p:cNvSpPr txBox="1">
            <a:spLocks/>
          </p:cNvSpPr>
          <p:nvPr/>
        </p:nvSpPr>
        <p:spPr>
          <a:xfrm>
            <a:off x="730094"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Integration</a:t>
            </a:r>
          </a:p>
        </p:txBody>
      </p:sp>
      <p:sp>
        <p:nvSpPr>
          <p:cNvPr id="9" name="Text Placeholder 6">
            <a:extLst>
              <a:ext uri="{FF2B5EF4-FFF2-40B4-BE49-F238E27FC236}">
                <a16:creationId xmlns:a16="http://schemas.microsoft.com/office/drawing/2014/main" id="{076AB195-0638-336C-4BCE-33127F53941B}"/>
              </a:ext>
            </a:extLst>
          </p:cNvPr>
          <p:cNvSpPr txBox="1">
            <a:spLocks/>
          </p:cNvSpPr>
          <p:nvPr/>
        </p:nvSpPr>
        <p:spPr>
          <a:xfrm>
            <a:off x="4456338"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t>Continuous Delivery</a:t>
            </a:r>
          </a:p>
        </p:txBody>
      </p:sp>
      <p:sp>
        <p:nvSpPr>
          <p:cNvPr id="10" name="Text Placeholder 6">
            <a:extLst>
              <a:ext uri="{FF2B5EF4-FFF2-40B4-BE49-F238E27FC236}">
                <a16:creationId xmlns:a16="http://schemas.microsoft.com/office/drawing/2014/main" id="{13D017B2-E436-F8CB-A811-4A549685EC59}"/>
              </a:ext>
            </a:extLst>
          </p:cNvPr>
          <p:cNvSpPr txBox="1">
            <a:spLocks/>
          </p:cNvSpPr>
          <p:nvPr/>
        </p:nvSpPr>
        <p:spPr>
          <a:xfrm>
            <a:off x="8373769"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Deployment</a:t>
            </a:r>
          </a:p>
        </p:txBody>
      </p:sp>
    </p:spTree>
    <p:extLst>
      <p:ext uri="{BB962C8B-B14F-4D97-AF65-F5344CB8AC3E}">
        <p14:creationId xmlns:p14="http://schemas.microsoft.com/office/powerpoint/2010/main" val="3433459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834A67B-BAE6-184C-7A89-6988B6CB1F49}"/>
              </a:ext>
            </a:extLst>
          </p:cNvPr>
          <p:cNvSpPr>
            <a:spLocks noGrp="1"/>
          </p:cNvSpPr>
          <p:nvPr>
            <p:ph type="body" sz="quarter" idx="11"/>
          </p:nvPr>
        </p:nvSpPr>
        <p:spPr>
          <a:xfrm>
            <a:off x="730094" y="2001926"/>
            <a:ext cx="3242869" cy="4376323"/>
          </a:xfrm>
        </p:spPr>
        <p:txBody>
          <a:bodyPr/>
          <a:lstStyle/>
          <a:p>
            <a:r>
              <a:rPr lang="en-GB" sz="1600">
                <a:solidFill>
                  <a:schemeClr val="bg2">
                    <a:lumMod val="85000"/>
                  </a:schemeClr>
                </a:solidFill>
              </a:rPr>
              <a:t>Continuous Integration (CI) is a software dev practice that revolves around merging changes often</a:t>
            </a:r>
          </a:p>
          <a:p>
            <a:endParaRPr lang="en-GB" sz="1600">
              <a:solidFill>
                <a:schemeClr val="bg2">
                  <a:lumMod val="85000"/>
                </a:schemeClr>
              </a:solidFill>
            </a:endParaRPr>
          </a:p>
          <a:p>
            <a:r>
              <a:rPr lang="en-GB" sz="1600" b="0">
                <a:solidFill>
                  <a:schemeClr val="bg2">
                    <a:lumMod val="85000"/>
                  </a:schemeClr>
                </a:solidFill>
              </a:rPr>
              <a:t>Different features are combined, or integrated, frequently to expose issues quickly</a:t>
            </a:r>
          </a:p>
          <a:p>
            <a:endParaRPr lang="en-GB" sz="1600">
              <a:solidFill>
                <a:schemeClr val="bg2">
                  <a:lumMod val="85000"/>
                </a:schemeClr>
              </a:solidFill>
            </a:endParaRPr>
          </a:p>
          <a:p>
            <a:r>
              <a:rPr lang="en-GB" sz="1600">
                <a:solidFill>
                  <a:schemeClr val="bg2">
                    <a:lumMod val="85000"/>
                  </a:schemeClr>
                </a:solidFill>
              </a:rPr>
              <a:t>Automating the integration of code, the building of software, and testing of software is key</a:t>
            </a:r>
          </a:p>
        </p:txBody>
      </p:sp>
      <p:sp>
        <p:nvSpPr>
          <p:cNvPr id="3" name="Text Placeholder 2">
            <a:extLst>
              <a:ext uri="{FF2B5EF4-FFF2-40B4-BE49-F238E27FC236}">
                <a16:creationId xmlns:a16="http://schemas.microsoft.com/office/drawing/2014/main" id="{70235570-FF87-847F-2980-4056624259D1}"/>
              </a:ext>
            </a:extLst>
          </p:cNvPr>
          <p:cNvSpPr>
            <a:spLocks noGrp="1"/>
          </p:cNvSpPr>
          <p:nvPr>
            <p:ph type="body" sz="quarter" idx="13"/>
          </p:nvPr>
        </p:nvSpPr>
        <p:spPr>
          <a:xfrm>
            <a:off x="4456338" y="2001925"/>
            <a:ext cx="3434057" cy="4376323"/>
          </a:xfrm>
        </p:spPr>
        <p:txBody>
          <a:bodyPr/>
          <a:lstStyle/>
          <a:p>
            <a:r>
              <a:rPr lang="en-GB" sz="1600">
                <a:solidFill>
                  <a:schemeClr val="bg2">
                    <a:lumMod val="85000"/>
                  </a:schemeClr>
                </a:solidFill>
              </a:rPr>
              <a:t>Continuous delivery extends on CI, ensuring that you can release new changes to customers quickly on a schedule</a:t>
            </a:r>
            <a:endParaRPr lang="en-GB" sz="1600" b="0">
              <a:solidFill>
                <a:schemeClr val="bg2">
                  <a:lumMod val="85000"/>
                </a:schemeClr>
              </a:solidFill>
            </a:endParaRPr>
          </a:p>
          <a:p>
            <a:endParaRPr lang="en-GB" sz="1600" b="0">
              <a:solidFill>
                <a:schemeClr val="bg2">
                  <a:lumMod val="85000"/>
                </a:schemeClr>
              </a:solidFill>
            </a:endParaRPr>
          </a:p>
          <a:p>
            <a:r>
              <a:rPr lang="en-GB" sz="1600" b="0">
                <a:solidFill>
                  <a:schemeClr val="bg2">
                    <a:lumMod val="85000"/>
                  </a:schemeClr>
                </a:solidFill>
              </a:rPr>
              <a:t>We automate the deployment to a staging environment – an environment that mimics the production environment as closely as possible</a:t>
            </a:r>
          </a:p>
          <a:p>
            <a:endParaRPr lang="en-GB" sz="1600" b="0">
              <a:solidFill>
                <a:schemeClr val="bg2">
                  <a:lumMod val="85000"/>
                </a:schemeClr>
              </a:solidFill>
            </a:endParaRPr>
          </a:p>
          <a:p>
            <a:r>
              <a:rPr lang="en-GB" sz="1600" b="0">
                <a:solidFill>
                  <a:schemeClr val="bg2">
                    <a:lumMod val="85000"/>
                  </a:schemeClr>
                </a:solidFill>
              </a:rPr>
              <a:t>Once we’ve verified that it works in this staging environment, it should work in a production environment</a:t>
            </a:r>
            <a:endParaRPr lang="en-GB" sz="1600">
              <a:solidFill>
                <a:schemeClr val="bg2">
                  <a:lumMod val="85000"/>
                </a:schemeClr>
              </a:solidFill>
            </a:endParaRPr>
          </a:p>
        </p:txBody>
      </p:sp>
      <p:sp>
        <p:nvSpPr>
          <p:cNvPr id="4" name="Text Placeholder 3">
            <a:extLst>
              <a:ext uri="{FF2B5EF4-FFF2-40B4-BE49-F238E27FC236}">
                <a16:creationId xmlns:a16="http://schemas.microsoft.com/office/drawing/2014/main" id="{BE008767-3DD7-4A8F-8F21-E584E6E1A439}"/>
              </a:ext>
            </a:extLst>
          </p:cNvPr>
          <p:cNvSpPr>
            <a:spLocks noGrp="1"/>
          </p:cNvSpPr>
          <p:nvPr>
            <p:ph type="body" sz="quarter" idx="14"/>
          </p:nvPr>
        </p:nvSpPr>
        <p:spPr>
          <a:xfrm>
            <a:off x="8373769" y="2001924"/>
            <a:ext cx="3434056" cy="4376323"/>
          </a:xfrm>
        </p:spPr>
        <p:txBody>
          <a:bodyPr/>
          <a:lstStyle/>
          <a:p>
            <a:r>
              <a:rPr lang="en-GB" sz="1600"/>
              <a:t>Continuous Deployment extends even further on Continuous Delivery, automating </a:t>
            </a:r>
            <a:r>
              <a:rPr lang="en-GB" sz="1600" b="0"/>
              <a:t>deployment into a customer-facing environment</a:t>
            </a:r>
          </a:p>
          <a:p>
            <a:endParaRPr lang="en-GB" sz="1600"/>
          </a:p>
          <a:p>
            <a:r>
              <a:rPr lang="en-GB" sz="1600"/>
              <a:t>As you can probably assume, this is quite the difficult and stressful task!</a:t>
            </a:r>
          </a:p>
          <a:p>
            <a:endParaRPr lang="en-GB" sz="1600" b="0"/>
          </a:p>
          <a:p>
            <a:r>
              <a:rPr lang="en-GB" sz="1600" b="0"/>
              <a:t>If anything is wrong with a feature, it could be seen by customers</a:t>
            </a:r>
            <a:endParaRPr lang="en-GB" sz="1600"/>
          </a:p>
          <a:p>
            <a:endParaRPr lang="en-GB" sz="1600"/>
          </a:p>
          <a:p>
            <a:endParaRPr lang="en-GB" sz="1600"/>
          </a:p>
        </p:txBody>
      </p:sp>
      <p:sp>
        <p:nvSpPr>
          <p:cNvPr id="6" name="Slide Number Placeholder 5">
            <a:extLst>
              <a:ext uri="{FF2B5EF4-FFF2-40B4-BE49-F238E27FC236}">
                <a16:creationId xmlns:a16="http://schemas.microsoft.com/office/drawing/2014/main" id="{31DD41C2-A8AD-253E-BD29-D2CCB94AD473}"/>
              </a:ext>
            </a:extLst>
          </p:cNvPr>
          <p:cNvSpPr>
            <a:spLocks noGrp="1"/>
          </p:cNvSpPr>
          <p:nvPr>
            <p:ph type="sldNum" sz="quarter" idx="4"/>
          </p:nvPr>
        </p:nvSpPr>
        <p:spPr/>
        <p:txBody>
          <a:bodyPr/>
          <a:lstStyle/>
          <a:p>
            <a:fld id="{EF892D59-8F09-EF4B-AD6D-DA609442F868}" type="slidenum">
              <a:rPr lang="en-GB" smtClean="0"/>
              <a:pPr/>
              <a:t>7</a:t>
            </a:fld>
            <a:endParaRPr lang="en-GB"/>
          </a:p>
        </p:txBody>
      </p:sp>
      <p:sp>
        <p:nvSpPr>
          <p:cNvPr id="7" name="Text Placeholder 6">
            <a:extLst>
              <a:ext uri="{FF2B5EF4-FFF2-40B4-BE49-F238E27FC236}">
                <a16:creationId xmlns:a16="http://schemas.microsoft.com/office/drawing/2014/main" id="{8C8DBB14-0B22-5C10-AC2A-84A051AD7C12}"/>
              </a:ext>
            </a:extLst>
          </p:cNvPr>
          <p:cNvSpPr>
            <a:spLocks noGrp="1"/>
          </p:cNvSpPr>
          <p:nvPr>
            <p:ph type="body" sz="quarter" idx="12"/>
          </p:nvPr>
        </p:nvSpPr>
        <p:spPr/>
        <p:txBody>
          <a:bodyPr/>
          <a:lstStyle/>
          <a:p>
            <a:r>
              <a:rPr lang="en-GB" b="1"/>
              <a:t>Continuous Integration, Delivery, Deployment</a:t>
            </a:r>
          </a:p>
        </p:txBody>
      </p:sp>
      <p:sp>
        <p:nvSpPr>
          <p:cNvPr id="8" name="Text Placeholder 6">
            <a:extLst>
              <a:ext uri="{FF2B5EF4-FFF2-40B4-BE49-F238E27FC236}">
                <a16:creationId xmlns:a16="http://schemas.microsoft.com/office/drawing/2014/main" id="{9C437919-5520-C1CA-E9DA-7D431A5BDF12}"/>
              </a:ext>
            </a:extLst>
          </p:cNvPr>
          <p:cNvSpPr txBox="1">
            <a:spLocks/>
          </p:cNvSpPr>
          <p:nvPr/>
        </p:nvSpPr>
        <p:spPr>
          <a:xfrm>
            <a:off x="730094"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Integration</a:t>
            </a:r>
          </a:p>
        </p:txBody>
      </p:sp>
      <p:sp>
        <p:nvSpPr>
          <p:cNvPr id="9" name="Text Placeholder 6">
            <a:extLst>
              <a:ext uri="{FF2B5EF4-FFF2-40B4-BE49-F238E27FC236}">
                <a16:creationId xmlns:a16="http://schemas.microsoft.com/office/drawing/2014/main" id="{076AB195-0638-336C-4BCE-33127F53941B}"/>
              </a:ext>
            </a:extLst>
          </p:cNvPr>
          <p:cNvSpPr txBox="1">
            <a:spLocks/>
          </p:cNvSpPr>
          <p:nvPr/>
        </p:nvSpPr>
        <p:spPr>
          <a:xfrm>
            <a:off x="4456338"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solidFill>
                  <a:schemeClr val="bg2">
                    <a:lumMod val="85000"/>
                  </a:schemeClr>
                </a:solidFill>
              </a:rPr>
              <a:t>Continuous Delivery</a:t>
            </a:r>
          </a:p>
        </p:txBody>
      </p:sp>
      <p:sp>
        <p:nvSpPr>
          <p:cNvPr id="10" name="Text Placeholder 6">
            <a:extLst>
              <a:ext uri="{FF2B5EF4-FFF2-40B4-BE49-F238E27FC236}">
                <a16:creationId xmlns:a16="http://schemas.microsoft.com/office/drawing/2014/main" id="{13D017B2-E436-F8CB-A811-4A549685EC59}"/>
              </a:ext>
            </a:extLst>
          </p:cNvPr>
          <p:cNvSpPr txBox="1">
            <a:spLocks/>
          </p:cNvSpPr>
          <p:nvPr/>
        </p:nvSpPr>
        <p:spPr>
          <a:xfrm>
            <a:off x="8373769" y="1348236"/>
            <a:ext cx="3242869" cy="520263"/>
          </a:xfrm>
          <a:prstGeom prst="rect">
            <a:avLst/>
          </a:prstGeom>
        </p:spPr>
        <p:txBody>
          <a:bodyPr vert="horz" lIns="0" tIns="0" rIns="0" bIns="0" rtlCol="0" anchor="ctr" anchorCtr="0">
            <a:noAutofit/>
          </a:bodyPr>
          <a:lstStyle>
            <a:lvl1pPr marL="0" indent="0" algn="l" defTabSz="914377" rtl="0" eaLnBrk="1" latinLnBrk="0" hangingPunct="1">
              <a:lnSpc>
                <a:spcPct val="100000"/>
              </a:lnSpc>
              <a:spcBef>
                <a:spcPts val="0"/>
              </a:spcBef>
              <a:spcAft>
                <a:spcPts val="0"/>
              </a:spcAft>
              <a:buSzPct val="115000"/>
              <a:buFont typeface="Arial" panose="020B0604020202020204" pitchFamily="34" charset="0"/>
              <a:buNone/>
              <a:defRPr sz="3600" b="0" i="0" kern="1200" cap="none" baseline="0">
                <a:solidFill>
                  <a:srgbClr val="004050"/>
                </a:solidFill>
                <a:latin typeface="Montserrat Black" panose="00000A00000000000000" pitchFamily="2" charset="0"/>
                <a:ea typeface="+mn-ea"/>
                <a:cs typeface="+mn-cs"/>
              </a:defRPr>
            </a:lvl1pPr>
            <a:lvl2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2pPr>
            <a:lvl3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0"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0" indent="0" algn="l" defTabSz="914377" rtl="0" eaLnBrk="1" latinLnBrk="0" hangingPunct="1">
              <a:lnSpc>
                <a:spcPct val="100000"/>
              </a:lnSpc>
              <a:spcBef>
                <a:spcPts val="0"/>
              </a:spcBef>
              <a:spcAft>
                <a:spcPts val="651"/>
              </a:spcAft>
              <a:buSzPct val="125000"/>
              <a:buFont typeface="Arial" panose="020B0604020202020204" pitchFamily="34" charset="0"/>
              <a:buNone/>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GB" sz="2400"/>
              <a:t>Continuous Deployment</a:t>
            </a:r>
          </a:p>
        </p:txBody>
      </p:sp>
    </p:spTree>
    <p:extLst>
      <p:ext uri="{BB962C8B-B14F-4D97-AF65-F5344CB8AC3E}">
        <p14:creationId xmlns:p14="http://schemas.microsoft.com/office/powerpoint/2010/main" val="35471779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C8F57D-824C-2435-6F5A-E8037C0EC98B}"/>
              </a:ext>
            </a:extLst>
          </p:cNvPr>
          <p:cNvSpPr>
            <a:spLocks noGrp="1"/>
          </p:cNvSpPr>
          <p:nvPr>
            <p:ph type="body" sz="quarter" idx="10"/>
          </p:nvPr>
        </p:nvSpPr>
        <p:spPr/>
        <p:txBody>
          <a:bodyPr/>
          <a:lstStyle/>
          <a:p>
            <a:r>
              <a:rPr lang="en-GB"/>
              <a:t>Exercise 1 – </a:t>
            </a:r>
            <a:br>
              <a:rPr lang="en-GB"/>
            </a:br>
            <a:r>
              <a:rPr lang="en-GB"/>
              <a:t>CI research</a:t>
            </a:r>
          </a:p>
        </p:txBody>
      </p:sp>
      <p:sp>
        <p:nvSpPr>
          <p:cNvPr id="3" name="Text Placeholder 2">
            <a:extLst>
              <a:ext uri="{FF2B5EF4-FFF2-40B4-BE49-F238E27FC236}">
                <a16:creationId xmlns:a16="http://schemas.microsoft.com/office/drawing/2014/main" id="{9A130E06-CAE3-6734-074F-6CA29F366553}"/>
              </a:ext>
            </a:extLst>
          </p:cNvPr>
          <p:cNvSpPr>
            <a:spLocks noGrp="1"/>
          </p:cNvSpPr>
          <p:nvPr>
            <p:ph type="body" sz="quarter" idx="15"/>
          </p:nvPr>
        </p:nvSpPr>
        <p:spPr/>
        <p:txBody>
          <a:bodyPr/>
          <a:lstStyle/>
          <a:p>
            <a:r>
              <a:rPr lang="en-GB"/>
              <a:t>In groups, research online about a company that utilises DevOps, CI and CD principles within their business</a:t>
            </a:r>
          </a:p>
          <a:p>
            <a:pPr marL="285750" indent="-285750">
              <a:buFont typeface="Arial" panose="020B0604020202020204" pitchFamily="34" charset="0"/>
              <a:buChar char="•"/>
            </a:pPr>
            <a:r>
              <a:rPr lang="en-GB"/>
              <a:t>Note down who the business are, what their main trade/service is, etc.</a:t>
            </a:r>
          </a:p>
          <a:p>
            <a:endParaRPr lang="en-GB"/>
          </a:p>
          <a:p>
            <a:r>
              <a:rPr lang="en-GB"/>
              <a:t>Answer the following questions where possible:</a:t>
            </a:r>
          </a:p>
          <a:p>
            <a:pPr marL="285750" indent="-285750">
              <a:buFont typeface="Arial" panose="020B0604020202020204" pitchFamily="34" charset="0"/>
              <a:buChar char="•"/>
            </a:pPr>
            <a:r>
              <a:rPr lang="en-GB"/>
              <a:t>Why did the business adopt CI/CD?</a:t>
            </a:r>
          </a:p>
          <a:p>
            <a:pPr marL="285750" indent="-285750">
              <a:buFont typeface="Arial" panose="020B0604020202020204" pitchFamily="34" charset="0"/>
              <a:buChar char="•"/>
            </a:pPr>
            <a:r>
              <a:rPr lang="en-GB"/>
              <a:t>How has it improved their development processes?</a:t>
            </a:r>
          </a:p>
          <a:p>
            <a:pPr marL="285750" indent="-285750">
              <a:buFont typeface="Arial" panose="020B0604020202020204" pitchFamily="34" charset="0"/>
              <a:buChar char="•"/>
            </a:pPr>
            <a:r>
              <a:rPr lang="en-GB"/>
              <a:t>What tools do they use that you recognise, if any?</a:t>
            </a:r>
          </a:p>
          <a:p>
            <a:pPr marL="285750" indent="-285750">
              <a:buFont typeface="Arial" panose="020B0604020202020204" pitchFamily="34" charset="0"/>
              <a:buChar char="•"/>
            </a:pPr>
            <a:endParaRPr lang="en-GB"/>
          </a:p>
          <a:p>
            <a:r>
              <a:rPr lang="en-GB"/>
              <a:t>Share your research and thoughts with the rest of the room</a:t>
            </a:r>
          </a:p>
        </p:txBody>
      </p:sp>
      <p:sp>
        <p:nvSpPr>
          <p:cNvPr id="4" name="Slide Number Placeholder 3">
            <a:extLst>
              <a:ext uri="{FF2B5EF4-FFF2-40B4-BE49-F238E27FC236}">
                <a16:creationId xmlns:a16="http://schemas.microsoft.com/office/drawing/2014/main" id="{0C1A469E-E637-07F4-F189-EA04C786EB0B}"/>
              </a:ext>
            </a:extLst>
          </p:cNvPr>
          <p:cNvSpPr>
            <a:spLocks noGrp="1"/>
          </p:cNvSpPr>
          <p:nvPr>
            <p:ph type="sldNum" sz="quarter" idx="4"/>
          </p:nvPr>
        </p:nvSpPr>
        <p:spPr/>
        <p:txBody>
          <a:bodyPr/>
          <a:lstStyle/>
          <a:p>
            <a:fld id="{EF892D59-8F09-EF4B-AD6D-DA609442F868}" type="slidenum">
              <a:rPr lang="en-GB" smtClean="0"/>
              <a:pPr/>
              <a:t>8</a:t>
            </a:fld>
            <a:endParaRPr lang="en-GB"/>
          </a:p>
        </p:txBody>
      </p:sp>
    </p:spTree>
    <p:extLst>
      <p:ext uri="{BB962C8B-B14F-4D97-AF65-F5344CB8AC3E}">
        <p14:creationId xmlns:p14="http://schemas.microsoft.com/office/powerpoint/2010/main" val="337115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B859D1-38A8-7EDE-4BA7-C70AA0D55E8B}"/>
              </a:ext>
            </a:extLst>
          </p:cNvPr>
          <p:cNvSpPr>
            <a:spLocks noGrp="1"/>
          </p:cNvSpPr>
          <p:nvPr>
            <p:ph type="body" sz="quarter" idx="10"/>
          </p:nvPr>
        </p:nvSpPr>
        <p:spPr/>
        <p:txBody>
          <a:bodyPr/>
          <a:lstStyle/>
          <a:p>
            <a:r>
              <a:rPr lang="en-GB" b="1"/>
              <a:t>CI in Action – Facebook</a:t>
            </a:r>
          </a:p>
          <a:p>
            <a:endParaRPr lang="en-GB" b="1"/>
          </a:p>
        </p:txBody>
      </p:sp>
      <p:sp>
        <p:nvSpPr>
          <p:cNvPr id="4" name="Text Placeholder 3">
            <a:extLst>
              <a:ext uri="{FF2B5EF4-FFF2-40B4-BE49-F238E27FC236}">
                <a16:creationId xmlns:a16="http://schemas.microsoft.com/office/drawing/2014/main" id="{B4F03CD2-C397-64AB-46CB-6F019491051C}"/>
              </a:ext>
            </a:extLst>
          </p:cNvPr>
          <p:cNvSpPr>
            <a:spLocks noGrp="1"/>
          </p:cNvSpPr>
          <p:nvPr>
            <p:ph type="body" sz="quarter" idx="15"/>
          </p:nvPr>
        </p:nvSpPr>
        <p:spPr>
          <a:xfrm>
            <a:off x="5037137" y="346076"/>
            <a:ext cx="6431557" cy="5098072"/>
          </a:xfrm>
        </p:spPr>
        <p:txBody>
          <a:bodyPr/>
          <a:lstStyle/>
          <a:p>
            <a:r>
              <a:rPr lang="en-GB"/>
              <a:t>Facebook is one of the biggest social media platforms and has billions of monthly active mobile users</a:t>
            </a:r>
          </a:p>
          <a:p>
            <a:endParaRPr lang="en-GB"/>
          </a:p>
          <a:p>
            <a:r>
              <a:rPr lang="en-GB"/>
              <a:t>Christian </a:t>
            </a:r>
            <a:r>
              <a:rPr lang="en-GB" err="1"/>
              <a:t>Legnitto</a:t>
            </a:r>
            <a:r>
              <a:rPr lang="en-GB"/>
              <a:t> discussed the way Facebook developed their mobile platform in 2014</a:t>
            </a:r>
          </a:p>
          <a:p>
            <a:pPr marL="285750" indent="-285750">
              <a:buFont typeface="Arial" panose="020B0604020202020204" pitchFamily="34" charset="0"/>
              <a:buChar char="•"/>
            </a:pPr>
            <a:r>
              <a:rPr lang="en-GB"/>
              <a:t>Number of different teams – messages, photos, Android, iOS, events</a:t>
            </a:r>
          </a:p>
          <a:p>
            <a:pPr marL="285750" indent="-285750">
              <a:buFont typeface="Arial" panose="020B0604020202020204" pitchFamily="34" charset="0"/>
              <a:buChar char="•"/>
            </a:pPr>
            <a:r>
              <a:rPr lang="en-GB"/>
              <a:t>Have over 100,000 commits to their Git repository</a:t>
            </a:r>
          </a:p>
          <a:p>
            <a:pPr marL="285750" indent="-285750">
              <a:buFont typeface="Arial" panose="020B0604020202020204" pitchFamily="34" charset="0"/>
              <a:buChar char="•"/>
            </a:pPr>
            <a:r>
              <a:rPr lang="en-GB"/>
              <a:t>300 contributes with over 150,000 files</a:t>
            </a:r>
          </a:p>
          <a:p>
            <a:pPr marL="285750" indent="-285750">
              <a:buFont typeface="Arial" panose="020B0604020202020204" pitchFamily="34" charset="0"/>
              <a:buChar char="•"/>
            </a:pPr>
            <a:endParaRPr lang="en-GB"/>
          </a:p>
          <a:p>
            <a:endParaRPr lang="en-GB"/>
          </a:p>
          <a:p>
            <a:endParaRPr lang="en-GB"/>
          </a:p>
          <a:p>
            <a:endParaRPr lang="en-GB"/>
          </a:p>
        </p:txBody>
      </p:sp>
      <p:sp>
        <p:nvSpPr>
          <p:cNvPr id="5" name="Slide Number Placeholder 4">
            <a:extLst>
              <a:ext uri="{FF2B5EF4-FFF2-40B4-BE49-F238E27FC236}">
                <a16:creationId xmlns:a16="http://schemas.microsoft.com/office/drawing/2014/main" id="{A41D95DD-38B4-20C5-0069-639F13894101}"/>
              </a:ext>
            </a:extLst>
          </p:cNvPr>
          <p:cNvSpPr>
            <a:spLocks noGrp="1"/>
          </p:cNvSpPr>
          <p:nvPr>
            <p:ph type="sldNum" sz="quarter" idx="4294967295"/>
          </p:nvPr>
        </p:nvSpPr>
        <p:spPr>
          <a:xfrm>
            <a:off x="11407775" y="6511925"/>
            <a:ext cx="784225" cy="179388"/>
          </a:xfrm>
        </p:spPr>
        <p:txBody>
          <a:bodyPr/>
          <a:lstStyle/>
          <a:p>
            <a:fld id="{EF892D59-8F09-EF4B-AD6D-DA609442F868}" type="slidenum">
              <a:rPr lang="en-GB" smtClean="0"/>
              <a:pPr/>
              <a:t>9</a:t>
            </a:fld>
            <a:endParaRPr lang="en-GB"/>
          </a:p>
        </p:txBody>
      </p:sp>
      <p:pic>
        <p:nvPicPr>
          <p:cNvPr id="12" name="Picture 11">
            <a:extLst>
              <a:ext uri="{FF2B5EF4-FFF2-40B4-BE49-F238E27FC236}">
                <a16:creationId xmlns:a16="http://schemas.microsoft.com/office/drawing/2014/main" id="{F53458F8-A6BB-792B-E938-30BCA083417E}"/>
              </a:ext>
            </a:extLst>
          </p:cNvPr>
          <p:cNvPicPr>
            <a:picLocks noChangeAspect="1"/>
          </p:cNvPicPr>
          <p:nvPr/>
        </p:nvPicPr>
        <p:blipFill>
          <a:blip r:embed="rId2"/>
          <a:stretch>
            <a:fillRect/>
          </a:stretch>
        </p:blipFill>
        <p:spPr>
          <a:xfrm>
            <a:off x="5037136" y="3585939"/>
            <a:ext cx="6431558" cy="2925985"/>
          </a:xfrm>
          <a:prstGeom prst="rect">
            <a:avLst/>
          </a:prstGeom>
        </p:spPr>
      </p:pic>
    </p:spTree>
    <p:extLst>
      <p:ext uri="{BB962C8B-B14F-4D97-AF65-F5344CB8AC3E}">
        <p14:creationId xmlns:p14="http://schemas.microsoft.com/office/powerpoint/2010/main" val="34593020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NoKrana">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NoKrana" id="{6445C680-CEE2-46E4-B67B-52F27D5E4F2B}" vid="{340589B6-7E52-41CF-9204-94B2862D1A69}"/>
    </a:ext>
  </a:extLst>
</a:theme>
</file>

<file path=ppt/theme/theme2.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8ECE2E70AB8B46B2C449C81E540480" ma:contentTypeVersion="16" ma:contentTypeDescription="Create a new document." ma:contentTypeScope="" ma:versionID="1df647ff451cce96fec958af0153ffba">
  <xsd:schema xmlns:xsd="http://www.w3.org/2001/XMLSchema" xmlns:xs="http://www.w3.org/2001/XMLSchema" xmlns:p="http://schemas.microsoft.com/office/2006/metadata/properties" xmlns:ns2="04dd4f8b-4e55-4b0f-90ae-c416a13e2e63" xmlns:ns3="51b58b7f-359e-418a-8fc0-c5d77d026bdc" targetNamespace="http://schemas.microsoft.com/office/2006/metadata/properties" ma:root="true" ma:fieldsID="5089fbabc7396ddc8a0ca74cb50b0683" ns2:_="" ns3:_="">
    <xsd:import namespace="04dd4f8b-4e55-4b0f-90ae-c416a13e2e63"/>
    <xsd:import namespace="51b58b7f-359e-418a-8fc0-c5d77d026bd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OCR" minOccurs="0"/>
                <xsd:element ref="ns2:MediaServiceAutoKeyPoints" minOccurs="0"/>
                <xsd:element ref="ns2:MediaServiceKeyPoint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4dd4f8b-4e55-4b0f-90ae-c416a13e2e6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1b58b7f-359e-418a-8fc0-c5d77d026bdc"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ad02b767-6ee7-4f18-ac1f-362d437aa0cf}" ma:internalName="TaxCatchAll" ma:showField="CatchAllData" ma:web="51b58b7f-359e-418a-8fc0-c5d77d026bd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4dd4f8b-4e55-4b0f-90ae-c416a13e2e63">
      <Terms xmlns="http://schemas.microsoft.com/office/infopath/2007/PartnerControls"/>
    </lcf76f155ced4ddcb4097134ff3c332f>
    <TaxCatchAll xmlns="51b58b7f-359e-418a-8fc0-c5d77d026bdc" xsi:nil="true"/>
  </documentManagement>
</p:properties>
</file>

<file path=customXml/itemProps1.xml><?xml version="1.0" encoding="utf-8"?>
<ds:datastoreItem xmlns:ds="http://schemas.openxmlformats.org/officeDocument/2006/customXml" ds:itemID="{E69306B0-0638-430B-ADA3-001EF244C704}">
  <ds:schemaRefs>
    <ds:schemaRef ds:uri="04dd4f8b-4e55-4b0f-90ae-c416a13e2e63"/>
    <ds:schemaRef ds:uri="51b58b7f-359e-418a-8fc0-c5d77d026b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858F908-2344-4DC9-B5C8-103A4969DC42}">
  <ds:schemaRefs>
    <ds:schemaRef ds:uri="http://schemas.microsoft.com/sharepoint/v3/contenttype/forms"/>
  </ds:schemaRefs>
</ds:datastoreItem>
</file>

<file path=customXml/itemProps3.xml><?xml version="1.0" encoding="utf-8"?>
<ds:datastoreItem xmlns:ds="http://schemas.openxmlformats.org/officeDocument/2006/customXml" ds:itemID="{1C4D4FC7-AE11-4810-9647-08C9661A84A0}">
  <ds:schemaRefs>
    <ds:schemaRef ds:uri="04dd4f8b-4e55-4b0f-90ae-c416a13e2e63"/>
    <ds:schemaRef ds:uri="51b58b7f-359e-418a-8fc0-c5d77d026bd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Default Theme</Template>
  <Application>Microsoft Office PowerPoint</Application>
  <PresentationFormat>Widescreen</PresentationFormat>
  <Slides>10</Slides>
  <Notes>1</Notes>
  <HiddenSlides>0</HiddenSlides>
  <ScaleCrop>false</ScaleCrop>
  <HeadingPairs>
    <vt:vector size="4" baseType="variant">
      <vt:variant>
        <vt:lpstr>Theme</vt:lpstr>
      </vt:variant>
      <vt:variant>
        <vt:i4>5</vt:i4>
      </vt:variant>
      <vt:variant>
        <vt:lpstr>Slide Titles</vt:lpstr>
      </vt:variant>
      <vt:variant>
        <vt:i4>10</vt:i4>
      </vt:variant>
    </vt:vector>
  </HeadingPairs>
  <TitlesOfParts>
    <vt:vector size="15" baseType="lpstr">
      <vt:lpstr>NoKrana</vt:lpstr>
      <vt:lpstr>Master_Red_and_Purple</vt:lpstr>
      <vt:lpstr>Master_Yellow_and_Orange</vt:lpstr>
      <vt:lpstr>Master_Blue</vt:lpstr>
      <vt:lpstr>Master_Neutral</vt:lpstr>
      <vt:lpstr>Introducing DevOps and Continuous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End of section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Source Control with GIT</dc:title>
  <dc:subject/>
  <dc:creator>Victoria Lloyd</dc:creator>
  <cp:keywords/>
  <dc:description/>
  <cp:revision>1</cp:revision>
  <cp:lastPrinted>2019-07-03T09:46:41Z</cp:lastPrinted>
  <dcterms:created xsi:type="dcterms:W3CDTF">2019-09-05T08:17:12Z</dcterms:created>
  <dcterms:modified xsi:type="dcterms:W3CDTF">2023-02-13T09:31:09Z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0x010100488ECE2E70AB8B46B2C449C81E540480</vt:lpwstr>
  </property>
  <property fmtid="{D5CDD505-2E9C-101B-9397-08002B2CF9AE}" pid="3" name="MediaServiceImageTags">
    <vt:lpwstr/>
  </property>
</Properties>
</file>